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Ubuntu"/>
      <p:regular r:id="rId14"/>
      <p:bold r:id="rId15"/>
      <p:italic r:id="rId16"/>
      <p:boldItalic r:id="rId17"/>
    </p:embeddedFont>
    <p:embeddedFont>
      <p:font typeface="Roboto"/>
      <p:regular r:id="rId18"/>
      <p:bold r:id="rId19"/>
      <p:italic r:id="rId20"/>
      <p:boldItalic r:id="rId21"/>
    </p:embeddedFont>
    <p:embeddedFont>
      <p:font typeface="Yanone Kaffeesatz"/>
      <p:regular r:id="rId22"/>
      <p:bold r:id="rId23"/>
    </p:embeddedFont>
    <p:embeddedFont>
      <p:font typeface="El Messiri"/>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22" Type="http://schemas.openxmlformats.org/officeDocument/2006/relationships/font" Target="fonts/YanoneKaffeesatz-regular.fntdata"/><Relationship Id="rId21" Type="http://schemas.openxmlformats.org/officeDocument/2006/relationships/font" Target="fonts/Roboto-boldItalic.fntdata"/><Relationship Id="rId24" Type="http://schemas.openxmlformats.org/officeDocument/2006/relationships/font" Target="fonts/ElMessiri-regular.fntdata"/><Relationship Id="rId23" Type="http://schemas.openxmlformats.org/officeDocument/2006/relationships/font" Target="fonts/YanoneKaffeesatz-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ElMessiri-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Ubuntu-bold.fntdata"/><Relationship Id="rId14" Type="http://schemas.openxmlformats.org/officeDocument/2006/relationships/font" Target="fonts/Ubuntu-regular.fntdata"/><Relationship Id="rId17" Type="http://schemas.openxmlformats.org/officeDocument/2006/relationships/font" Target="fonts/Ubuntu-boldItalic.fntdata"/><Relationship Id="rId16" Type="http://schemas.openxmlformats.org/officeDocument/2006/relationships/font" Target="fonts/Ubuntu-italic.fntdata"/><Relationship Id="rId19" Type="http://schemas.openxmlformats.org/officeDocument/2006/relationships/font" Target="fonts/Roboto-bold.fntdata"/><Relationship Id="rId1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95dbf4345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95dbf434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95dbf4345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95dbf4345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95dbf43457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95dbf43457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95dbf43457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95dbf43457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95dbf43457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95dbf43457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95dbf43457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95dbf43457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95dbf43457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95dbf4345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ew Village Marketing"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0" y="744575"/>
            <a:ext cx="8520600" cy="25077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Font typeface="El Messiri"/>
              <a:buNone/>
              <a:defRPr b="1" sz="5200">
                <a:latin typeface="El Messiri"/>
                <a:ea typeface="El Messiri"/>
                <a:cs typeface="El Messiri"/>
                <a:sym typeface="El Messiri"/>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3421950"/>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Font typeface="Yanone Kaffeesatz"/>
              <a:buNone/>
              <a:defRPr sz="2800">
                <a:latin typeface="Yanone Kaffeesatz"/>
                <a:ea typeface="Yanone Kaffeesatz"/>
                <a:cs typeface="Yanone Kaffeesatz"/>
                <a:sym typeface="Yanone Kaffeesatz"/>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13" name="Google Shape;13;p2"/>
          <p:cNvPicPr preferRelativeResize="0"/>
          <p:nvPr/>
        </p:nvPicPr>
        <p:blipFill>
          <a:blip r:embed="rId2">
            <a:alphaModFix/>
          </a:blip>
          <a:stretch>
            <a:fillRect/>
          </a:stretch>
        </p:blipFill>
        <p:spPr>
          <a:xfrm>
            <a:off x="159300" y="113250"/>
            <a:ext cx="2662499" cy="1419024"/>
          </a:xfrm>
          <a:prstGeom prst="rect">
            <a:avLst/>
          </a:prstGeom>
          <a:noFill/>
          <a:ln>
            <a:noFill/>
          </a:ln>
        </p:spPr>
      </p:pic>
      <p:sp>
        <p:nvSpPr>
          <p:cNvPr id="14" name="Google Shape;14;p2"/>
          <p:cNvSpPr/>
          <p:nvPr/>
        </p:nvSpPr>
        <p:spPr>
          <a:xfrm rot="1216318">
            <a:off x="5329466" y="-69927"/>
            <a:ext cx="4284244" cy="1428654"/>
          </a:xfrm>
          <a:prstGeom prst="flowChartOffpageConnector">
            <a:avLst/>
          </a:prstGeom>
          <a:solidFill>
            <a:srgbClr val="FF99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8" name="Shape 58"/>
        <p:cNvGrpSpPr/>
        <p:nvPr/>
      </p:nvGrpSpPr>
      <p:grpSpPr>
        <a:xfrm>
          <a:off x="0" y="0"/>
          <a:ext cx="0" cy="0"/>
          <a:chOff x="0" y="0"/>
          <a:chExt cx="0" cy="0"/>
        </a:xfrm>
      </p:grpSpPr>
      <p:sp>
        <p:nvSpPr>
          <p:cNvPr id="59" name="Google Shape;59;p11"/>
          <p:cNvSpPr/>
          <p:nvPr/>
        </p:nvSpPr>
        <p:spPr>
          <a:xfrm rot="-7891015">
            <a:off x="-448331" y="2384922"/>
            <a:ext cx="3292644" cy="1480870"/>
          </a:xfrm>
          <a:prstGeom prst="diagStrip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1"/>
          <p:cNvSpPr/>
          <p:nvPr/>
        </p:nvSpPr>
        <p:spPr>
          <a:xfrm>
            <a:off x="0" y="3927150"/>
            <a:ext cx="5880425" cy="736075"/>
          </a:xfrm>
          <a:prstGeom prst="flowChartManualInpu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61" name="Google Shape;61;p11"/>
          <p:cNvSpPr txBox="1"/>
          <p:nvPr>
            <p:ph idx="1" type="body"/>
          </p:nvPr>
        </p:nvSpPr>
        <p:spPr>
          <a:xfrm>
            <a:off x="0" y="4099600"/>
            <a:ext cx="5488500" cy="5637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chemeClr val="lt1"/>
              </a:buClr>
              <a:buSzPts val="3000"/>
              <a:buFont typeface="El Messiri"/>
              <a:buNone/>
              <a:defRPr sz="3000">
                <a:solidFill>
                  <a:schemeClr val="lt1"/>
                </a:solidFill>
                <a:latin typeface="El Messiri"/>
                <a:ea typeface="El Messiri"/>
                <a:cs typeface="El Messiri"/>
                <a:sym typeface="El Messiri"/>
              </a:defRPr>
            </a:lvl1pPr>
          </a:lstStyle>
          <a:p/>
        </p:txBody>
      </p:sp>
      <p:sp>
        <p:nvSpPr>
          <p:cNvPr id="62" name="Google Shape;6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3" name="Google Shape;63;p11"/>
          <p:cNvSpPr/>
          <p:nvPr/>
        </p:nvSpPr>
        <p:spPr>
          <a:xfrm rot="1099848">
            <a:off x="5161972" y="-20"/>
            <a:ext cx="4749401" cy="3077913"/>
          </a:xfrm>
          <a:prstGeom prst="trapezoid">
            <a:avLst>
              <a:gd fmla="val 25000"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4" name="Shape 64"/>
        <p:cNvGrpSpPr/>
        <p:nvPr/>
      </p:nvGrpSpPr>
      <p:grpSpPr>
        <a:xfrm>
          <a:off x="0" y="0"/>
          <a:ext cx="0" cy="0"/>
          <a:chOff x="0" y="0"/>
          <a:chExt cx="0" cy="0"/>
        </a:xfrm>
      </p:grpSpPr>
      <p:sp>
        <p:nvSpPr>
          <p:cNvPr id="65" name="Google Shape;65;p12"/>
          <p:cNvSpPr/>
          <p:nvPr/>
        </p:nvSpPr>
        <p:spPr>
          <a:xfrm rot="-988495">
            <a:off x="1112456" y="1009811"/>
            <a:ext cx="6487762" cy="1963406"/>
          </a:xfrm>
          <a:prstGeom prst="snip2DiagRect">
            <a:avLst>
              <a:gd fmla="val 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2"/>
          <p:cNvSpPr txBox="1"/>
          <p:nvPr>
            <p:ph hasCustomPrompt="1" type="title"/>
          </p:nvPr>
        </p:nvSpPr>
        <p:spPr>
          <a:xfrm>
            <a:off x="96025" y="818600"/>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rgbClr val="FF9900"/>
              </a:buClr>
              <a:buSzPts val="12000"/>
              <a:buFont typeface="El Messiri"/>
              <a:buNone/>
              <a:defRPr sz="12000">
                <a:solidFill>
                  <a:srgbClr val="FF9900"/>
                </a:solidFill>
                <a:latin typeface="El Messiri"/>
                <a:ea typeface="El Messiri"/>
                <a:cs typeface="El Messiri"/>
                <a:sym typeface="El Messiri"/>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67" name="Google Shape;67;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Clr>
                <a:schemeClr val="dk1"/>
              </a:buClr>
              <a:buSzPts val="1800"/>
              <a:buChar char="●"/>
              <a:defRPr b="1">
                <a:solidFill>
                  <a:schemeClr val="dk1"/>
                </a:solidFill>
              </a:defRPr>
            </a:lvl1pPr>
            <a:lvl2pPr indent="-317500" lvl="1" marL="914400" rtl="0" algn="ctr">
              <a:spcBef>
                <a:spcPts val="0"/>
              </a:spcBef>
              <a:spcAft>
                <a:spcPts val="0"/>
              </a:spcAft>
              <a:buClr>
                <a:schemeClr val="dk1"/>
              </a:buClr>
              <a:buSzPts val="1400"/>
              <a:buChar char="○"/>
              <a:defRPr b="1">
                <a:solidFill>
                  <a:schemeClr val="dk1"/>
                </a:solidFill>
              </a:defRPr>
            </a:lvl2pPr>
            <a:lvl3pPr indent="-317500" lvl="2" marL="1371600" rtl="0" algn="ctr">
              <a:spcBef>
                <a:spcPts val="0"/>
              </a:spcBef>
              <a:spcAft>
                <a:spcPts val="0"/>
              </a:spcAft>
              <a:buClr>
                <a:schemeClr val="dk1"/>
              </a:buClr>
              <a:buSzPts val="1400"/>
              <a:buChar char="■"/>
              <a:defRPr b="1">
                <a:solidFill>
                  <a:schemeClr val="dk1"/>
                </a:solidFill>
              </a:defRPr>
            </a:lvl3pPr>
            <a:lvl4pPr indent="-317500" lvl="3" marL="1828800" rtl="0" algn="ctr">
              <a:spcBef>
                <a:spcPts val="0"/>
              </a:spcBef>
              <a:spcAft>
                <a:spcPts val="0"/>
              </a:spcAft>
              <a:buClr>
                <a:schemeClr val="dk1"/>
              </a:buClr>
              <a:buSzPts val="1400"/>
              <a:buChar char="●"/>
              <a:defRPr b="1">
                <a:solidFill>
                  <a:schemeClr val="dk1"/>
                </a:solidFill>
              </a:defRPr>
            </a:lvl4pPr>
            <a:lvl5pPr indent="-317500" lvl="4" marL="2286000" rtl="0" algn="ctr">
              <a:spcBef>
                <a:spcPts val="0"/>
              </a:spcBef>
              <a:spcAft>
                <a:spcPts val="0"/>
              </a:spcAft>
              <a:buClr>
                <a:schemeClr val="dk1"/>
              </a:buClr>
              <a:buSzPts val="1400"/>
              <a:buChar char="○"/>
              <a:defRPr b="1">
                <a:solidFill>
                  <a:schemeClr val="dk1"/>
                </a:solidFill>
              </a:defRPr>
            </a:lvl5pPr>
            <a:lvl6pPr indent="-317500" lvl="5" marL="2743200" rtl="0" algn="ctr">
              <a:spcBef>
                <a:spcPts val="0"/>
              </a:spcBef>
              <a:spcAft>
                <a:spcPts val="0"/>
              </a:spcAft>
              <a:buClr>
                <a:schemeClr val="dk1"/>
              </a:buClr>
              <a:buSzPts val="1400"/>
              <a:buChar char="■"/>
              <a:defRPr b="1">
                <a:solidFill>
                  <a:schemeClr val="dk1"/>
                </a:solidFill>
              </a:defRPr>
            </a:lvl6pPr>
            <a:lvl7pPr indent="-317500" lvl="6" marL="3200400" rtl="0" algn="ctr">
              <a:spcBef>
                <a:spcPts val="0"/>
              </a:spcBef>
              <a:spcAft>
                <a:spcPts val="0"/>
              </a:spcAft>
              <a:buClr>
                <a:schemeClr val="dk1"/>
              </a:buClr>
              <a:buSzPts val="1400"/>
              <a:buChar char="●"/>
              <a:defRPr b="1">
                <a:solidFill>
                  <a:schemeClr val="dk1"/>
                </a:solidFill>
              </a:defRPr>
            </a:lvl7pPr>
            <a:lvl8pPr indent="-317500" lvl="7" marL="3657600" rtl="0" algn="ctr">
              <a:spcBef>
                <a:spcPts val="0"/>
              </a:spcBef>
              <a:spcAft>
                <a:spcPts val="0"/>
              </a:spcAft>
              <a:buClr>
                <a:schemeClr val="dk1"/>
              </a:buClr>
              <a:buSzPts val="1400"/>
              <a:buChar char="○"/>
              <a:defRPr b="1">
                <a:solidFill>
                  <a:schemeClr val="dk1"/>
                </a:solidFill>
              </a:defRPr>
            </a:lvl8pPr>
            <a:lvl9pPr indent="-317500" lvl="8" marL="4114800" rtl="0" algn="ctr">
              <a:spcBef>
                <a:spcPts val="0"/>
              </a:spcBef>
              <a:spcAft>
                <a:spcPts val="0"/>
              </a:spcAft>
              <a:buClr>
                <a:schemeClr val="dk1"/>
              </a:buClr>
              <a:buSzPts val="1400"/>
              <a:buChar char="■"/>
              <a:defRPr b="1">
                <a:solidFill>
                  <a:schemeClr val="dk1"/>
                </a:solidFill>
              </a:defRPr>
            </a:lvl9pPr>
          </a:lstStyle>
          <a:p/>
        </p:txBody>
      </p:sp>
      <p:sp>
        <p:nvSpPr>
          <p:cNvPr id="68" name="Google Shape;6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9" name="Shape 69"/>
        <p:cNvGrpSpPr/>
        <p:nvPr/>
      </p:nvGrpSpPr>
      <p:grpSpPr>
        <a:xfrm>
          <a:off x="0" y="0"/>
          <a:ext cx="0" cy="0"/>
          <a:chOff x="0" y="0"/>
          <a:chExt cx="0" cy="0"/>
        </a:xfrm>
      </p:grpSpPr>
      <p:sp>
        <p:nvSpPr>
          <p:cNvPr id="70" name="Google Shape;70;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1" name="Google Shape;71;p13"/>
          <p:cNvSpPr/>
          <p:nvPr/>
        </p:nvSpPr>
        <p:spPr>
          <a:xfrm rot="-522713">
            <a:off x="166581" y="-60454"/>
            <a:ext cx="8653439" cy="5314856"/>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ew Village Marketing 1">
  <p:cSld name="TITLE_1">
    <p:bg>
      <p:bgPr>
        <a:solidFill>
          <a:schemeClr val="dk1"/>
        </a:solidFill>
      </p:bgPr>
    </p:bg>
    <p:spTree>
      <p:nvGrpSpPr>
        <p:cNvPr id="15" name="Shape 15"/>
        <p:cNvGrpSpPr/>
        <p:nvPr/>
      </p:nvGrpSpPr>
      <p:grpSpPr>
        <a:xfrm>
          <a:off x="0" y="0"/>
          <a:ext cx="0" cy="0"/>
          <a:chOff x="0" y="0"/>
          <a:chExt cx="0" cy="0"/>
        </a:xfrm>
      </p:grpSpPr>
      <p:sp>
        <p:nvSpPr>
          <p:cNvPr id="16" name="Google Shape;16;p3"/>
          <p:cNvSpPr txBox="1"/>
          <p:nvPr>
            <p:ph type="ctrTitle"/>
          </p:nvPr>
        </p:nvSpPr>
        <p:spPr>
          <a:xfrm>
            <a:off x="311700" y="744575"/>
            <a:ext cx="8520600" cy="26382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rgbClr val="FF9900"/>
              </a:buClr>
              <a:buSzPts val="5200"/>
              <a:buFont typeface="El Messiri"/>
              <a:buNone/>
              <a:defRPr b="1" sz="5200">
                <a:solidFill>
                  <a:srgbClr val="FF9900"/>
                </a:solidFill>
                <a:latin typeface="El Messiri"/>
                <a:ea typeface="El Messiri"/>
                <a:cs typeface="El Messiri"/>
                <a:sym typeface="El Messiri"/>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7" name="Google Shape;17;p3"/>
          <p:cNvSpPr txBox="1"/>
          <p:nvPr>
            <p:ph idx="1" type="subTitle"/>
          </p:nvPr>
        </p:nvSpPr>
        <p:spPr>
          <a:xfrm>
            <a:off x="311700" y="3530800"/>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Clr>
                <a:schemeClr val="lt1"/>
              </a:buClr>
              <a:buSzPts val="2800"/>
              <a:buFont typeface="Yanone Kaffeesatz"/>
              <a:buNone/>
              <a:defRPr sz="2800">
                <a:solidFill>
                  <a:schemeClr val="lt1"/>
                </a:solidFill>
                <a:latin typeface="Yanone Kaffeesatz"/>
                <a:ea typeface="Yanone Kaffeesatz"/>
                <a:cs typeface="Yanone Kaffeesatz"/>
                <a:sym typeface="Yanone Kaffeesatz"/>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19" name="Google Shape;19;p3"/>
          <p:cNvPicPr preferRelativeResize="0"/>
          <p:nvPr/>
        </p:nvPicPr>
        <p:blipFill>
          <a:blip r:embed="rId2">
            <a:alphaModFix/>
          </a:blip>
          <a:stretch>
            <a:fillRect/>
          </a:stretch>
        </p:blipFill>
        <p:spPr>
          <a:xfrm>
            <a:off x="311707" y="174175"/>
            <a:ext cx="3546876" cy="2011249"/>
          </a:xfrm>
          <a:prstGeom prst="rect">
            <a:avLst/>
          </a:prstGeom>
          <a:noFill/>
          <a:ln>
            <a:noFill/>
          </a:ln>
        </p:spPr>
      </p:pic>
      <p:sp>
        <p:nvSpPr>
          <p:cNvPr id="20" name="Google Shape;20;p3"/>
          <p:cNvSpPr/>
          <p:nvPr/>
        </p:nvSpPr>
        <p:spPr>
          <a:xfrm rot="-5091802">
            <a:off x="6469915" y="-1246214"/>
            <a:ext cx="2222850" cy="3464773"/>
          </a:xfrm>
          <a:prstGeom prst="flowChartInputOutput">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4"/>
          <p:cNvSpPr txBox="1"/>
          <p:nvPr>
            <p:ph type="title"/>
          </p:nvPr>
        </p:nvSpPr>
        <p:spPr>
          <a:xfrm>
            <a:off x="311700" y="2150850"/>
            <a:ext cx="8520600" cy="841800"/>
          </a:xfrm>
          <a:prstGeom prst="rect">
            <a:avLst/>
          </a:prstGeom>
          <a:noFill/>
        </p:spPr>
        <p:txBody>
          <a:bodyPr anchorCtr="0" anchor="ctr" bIns="91425" lIns="91425" spcFirstLastPara="1" rIns="91425" wrap="square" tIns="91425">
            <a:normAutofit/>
          </a:bodyPr>
          <a:lstStyle>
            <a:lvl1pPr lvl="0" rtl="0" algn="ctr">
              <a:spcBef>
                <a:spcPts val="0"/>
              </a:spcBef>
              <a:spcAft>
                <a:spcPts val="0"/>
              </a:spcAft>
              <a:buSzPts val="3600"/>
              <a:buFont typeface="El Messiri"/>
              <a:buNone/>
              <a:defRPr b="1" sz="3600">
                <a:latin typeface="El Messiri"/>
                <a:ea typeface="El Messiri"/>
                <a:cs typeface="El Messiri"/>
                <a:sym typeface="El Messiri"/>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23" name="Google Shape;23;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4" name="Google Shape;24;p4"/>
          <p:cNvSpPr/>
          <p:nvPr/>
        </p:nvSpPr>
        <p:spPr>
          <a:xfrm rot="-951979">
            <a:off x="6729525" y="-13174"/>
            <a:ext cx="2808500" cy="1850575"/>
          </a:xfrm>
          <a:prstGeom prst="flowChartManualOperation">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
          <p:cNvSpPr/>
          <p:nvPr/>
        </p:nvSpPr>
        <p:spPr>
          <a:xfrm rot="1030908">
            <a:off x="3247555" y="71759"/>
            <a:ext cx="4602499" cy="1294030"/>
          </a:xfrm>
          <a:prstGeom prst="trapezoid">
            <a:avLst>
              <a:gd fmla="val 2500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p:nvPr/>
        </p:nvSpPr>
        <p:spPr>
          <a:xfrm rot="10638948">
            <a:off x="1482600" y="3148900"/>
            <a:ext cx="6683825" cy="478975"/>
          </a:xfrm>
          <a:prstGeom prst="flowChartManualInput">
            <a:avLst/>
          </a:prstGeom>
          <a:solidFill>
            <a:srgbClr val="FF99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7" name="Shape 27"/>
        <p:cNvGrpSpPr/>
        <p:nvPr/>
      </p:nvGrpSpPr>
      <p:grpSpPr>
        <a:xfrm>
          <a:off x="0" y="0"/>
          <a:ext cx="0" cy="0"/>
          <a:chOff x="0" y="0"/>
          <a:chExt cx="0" cy="0"/>
        </a:xfrm>
      </p:grpSpPr>
      <p:sp>
        <p:nvSpPr>
          <p:cNvPr id="28" name="Google Shape;28;p5"/>
          <p:cNvSpPr/>
          <p:nvPr/>
        </p:nvSpPr>
        <p:spPr>
          <a:xfrm>
            <a:off x="0" y="117150"/>
            <a:ext cx="5728025" cy="1023250"/>
          </a:xfrm>
          <a:prstGeom prst="flowChartManualInpu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5"/>
          <p:cNvSpPr txBox="1"/>
          <p:nvPr>
            <p:ph type="title"/>
          </p:nvPr>
        </p:nvSpPr>
        <p:spPr>
          <a:xfrm>
            <a:off x="311700" y="422025"/>
            <a:ext cx="8520600" cy="7185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F1C232"/>
              </a:buClr>
              <a:buSzPts val="2800"/>
              <a:buNone/>
              <a:defRPr b="1">
                <a:solidFill>
                  <a:srgbClr val="F1C232"/>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0" name="Google Shape;30;p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Font typeface="Yanone Kaffeesatz"/>
              <a:buChar char="●"/>
              <a:defRPr>
                <a:latin typeface="Yanone Kaffeesatz"/>
                <a:ea typeface="Yanone Kaffeesatz"/>
                <a:cs typeface="Yanone Kaffeesatz"/>
                <a:sym typeface="Yanone Kaffeesatz"/>
              </a:defRPr>
            </a:lvl1pPr>
            <a:lvl2pPr indent="-317500" lvl="1" marL="914400" rtl="0">
              <a:spcBef>
                <a:spcPts val="0"/>
              </a:spcBef>
              <a:spcAft>
                <a:spcPts val="0"/>
              </a:spcAft>
              <a:buSzPts val="1400"/>
              <a:buFont typeface="Yanone Kaffeesatz"/>
              <a:buChar char="○"/>
              <a:defRPr>
                <a:latin typeface="Yanone Kaffeesatz"/>
                <a:ea typeface="Yanone Kaffeesatz"/>
                <a:cs typeface="Yanone Kaffeesatz"/>
                <a:sym typeface="Yanone Kaffeesatz"/>
              </a:defRPr>
            </a:lvl2pPr>
            <a:lvl3pPr indent="-317500" lvl="2" marL="1371600" rtl="0">
              <a:spcBef>
                <a:spcPts val="0"/>
              </a:spcBef>
              <a:spcAft>
                <a:spcPts val="0"/>
              </a:spcAft>
              <a:buSzPts val="1400"/>
              <a:buFont typeface="Yanone Kaffeesatz"/>
              <a:buChar char="■"/>
              <a:defRPr>
                <a:latin typeface="Yanone Kaffeesatz"/>
                <a:ea typeface="Yanone Kaffeesatz"/>
                <a:cs typeface="Yanone Kaffeesatz"/>
                <a:sym typeface="Yanone Kaffeesatz"/>
              </a:defRPr>
            </a:lvl3pPr>
            <a:lvl4pPr indent="-317500" lvl="3" marL="1828800" rtl="0">
              <a:spcBef>
                <a:spcPts val="0"/>
              </a:spcBef>
              <a:spcAft>
                <a:spcPts val="0"/>
              </a:spcAft>
              <a:buSzPts val="1400"/>
              <a:buFont typeface="Yanone Kaffeesatz"/>
              <a:buChar char="●"/>
              <a:defRPr>
                <a:latin typeface="Yanone Kaffeesatz"/>
                <a:ea typeface="Yanone Kaffeesatz"/>
                <a:cs typeface="Yanone Kaffeesatz"/>
                <a:sym typeface="Yanone Kaffeesatz"/>
              </a:defRPr>
            </a:lvl4pPr>
            <a:lvl5pPr indent="-317500" lvl="4" marL="2286000" rtl="0">
              <a:spcBef>
                <a:spcPts val="0"/>
              </a:spcBef>
              <a:spcAft>
                <a:spcPts val="0"/>
              </a:spcAft>
              <a:buSzPts val="1400"/>
              <a:buFont typeface="Yanone Kaffeesatz"/>
              <a:buChar char="○"/>
              <a:defRPr>
                <a:latin typeface="Yanone Kaffeesatz"/>
                <a:ea typeface="Yanone Kaffeesatz"/>
                <a:cs typeface="Yanone Kaffeesatz"/>
                <a:sym typeface="Yanone Kaffeesatz"/>
              </a:defRPr>
            </a:lvl5pPr>
            <a:lvl6pPr indent="-317500" lvl="5" marL="2743200" rtl="0">
              <a:spcBef>
                <a:spcPts val="0"/>
              </a:spcBef>
              <a:spcAft>
                <a:spcPts val="0"/>
              </a:spcAft>
              <a:buSzPts val="1400"/>
              <a:buFont typeface="Yanone Kaffeesatz"/>
              <a:buChar char="■"/>
              <a:defRPr>
                <a:latin typeface="Yanone Kaffeesatz"/>
                <a:ea typeface="Yanone Kaffeesatz"/>
                <a:cs typeface="Yanone Kaffeesatz"/>
                <a:sym typeface="Yanone Kaffeesatz"/>
              </a:defRPr>
            </a:lvl6pPr>
            <a:lvl7pPr indent="-317500" lvl="6" marL="3200400" rtl="0">
              <a:spcBef>
                <a:spcPts val="0"/>
              </a:spcBef>
              <a:spcAft>
                <a:spcPts val="0"/>
              </a:spcAft>
              <a:buSzPts val="1400"/>
              <a:buFont typeface="Yanone Kaffeesatz"/>
              <a:buChar char="●"/>
              <a:defRPr>
                <a:latin typeface="Yanone Kaffeesatz"/>
                <a:ea typeface="Yanone Kaffeesatz"/>
                <a:cs typeface="Yanone Kaffeesatz"/>
                <a:sym typeface="Yanone Kaffeesatz"/>
              </a:defRPr>
            </a:lvl7pPr>
            <a:lvl8pPr indent="-317500" lvl="7" marL="3657600" rtl="0">
              <a:spcBef>
                <a:spcPts val="0"/>
              </a:spcBef>
              <a:spcAft>
                <a:spcPts val="0"/>
              </a:spcAft>
              <a:buSzPts val="1400"/>
              <a:buFont typeface="Yanone Kaffeesatz"/>
              <a:buChar char="○"/>
              <a:defRPr>
                <a:latin typeface="Yanone Kaffeesatz"/>
                <a:ea typeface="Yanone Kaffeesatz"/>
                <a:cs typeface="Yanone Kaffeesatz"/>
                <a:sym typeface="Yanone Kaffeesatz"/>
              </a:defRPr>
            </a:lvl8pPr>
            <a:lvl9pPr indent="-317500" lvl="8" marL="4114800" rtl="0">
              <a:spcBef>
                <a:spcPts val="0"/>
              </a:spcBef>
              <a:spcAft>
                <a:spcPts val="0"/>
              </a:spcAft>
              <a:buSzPts val="1400"/>
              <a:buFont typeface="Yanone Kaffeesatz"/>
              <a:buChar char="■"/>
              <a:defRPr>
                <a:latin typeface="Yanone Kaffeesatz"/>
                <a:ea typeface="Yanone Kaffeesatz"/>
                <a:cs typeface="Yanone Kaffeesatz"/>
                <a:sym typeface="Yanone Kaffeesatz"/>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2" name="Shape 32"/>
        <p:cNvGrpSpPr/>
        <p:nvPr/>
      </p:nvGrpSpPr>
      <p:grpSpPr>
        <a:xfrm>
          <a:off x="0" y="0"/>
          <a:ext cx="0" cy="0"/>
          <a:chOff x="0" y="0"/>
          <a:chExt cx="0" cy="0"/>
        </a:xfrm>
      </p:grpSpPr>
      <p:sp>
        <p:nvSpPr>
          <p:cNvPr id="33" name="Google Shape;33;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300"/>
              <a:buNone/>
              <a:defRPr b="1" sz="33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4" name="Google Shape;34;p6"/>
          <p:cNvSpPr txBox="1"/>
          <p:nvPr>
            <p:ph idx="1" type="body"/>
          </p:nvPr>
        </p:nvSpPr>
        <p:spPr>
          <a:xfrm rot="-608858">
            <a:off x="376971" y="1478115"/>
            <a:ext cx="3999768" cy="3416421"/>
          </a:xfrm>
          <a:prstGeom prst="rect">
            <a:avLst/>
          </a:prstGeom>
          <a:solidFill>
            <a:srgbClr val="000000"/>
          </a:solidFill>
        </p:spPr>
        <p:txBody>
          <a:bodyPr anchorCtr="0" anchor="t" bIns="91425" lIns="91425" spcFirstLastPara="1" rIns="91425" wrap="square" tIns="91425">
            <a:normAutofit/>
          </a:bodyPr>
          <a:lstStyle>
            <a:lvl1pPr indent="-355600" lvl="0" marL="457200" rtl="0">
              <a:spcBef>
                <a:spcPts val="0"/>
              </a:spcBef>
              <a:spcAft>
                <a:spcPts val="0"/>
              </a:spcAft>
              <a:buClr>
                <a:schemeClr val="lt1"/>
              </a:buClr>
              <a:buSzPts val="2000"/>
              <a:buFont typeface="Yanone Kaffeesatz"/>
              <a:buChar char="●"/>
              <a:defRPr sz="2000">
                <a:solidFill>
                  <a:schemeClr val="lt1"/>
                </a:solidFill>
                <a:latin typeface="Yanone Kaffeesatz"/>
                <a:ea typeface="Yanone Kaffeesatz"/>
                <a:cs typeface="Yanone Kaffeesatz"/>
                <a:sym typeface="Yanone Kaffeesatz"/>
              </a:defRPr>
            </a:lvl1pPr>
            <a:lvl2pPr indent="-342900" lvl="1" marL="914400" rtl="0">
              <a:spcBef>
                <a:spcPts val="0"/>
              </a:spcBef>
              <a:spcAft>
                <a:spcPts val="0"/>
              </a:spcAft>
              <a:buClr>
                <a:schemeClr val="lt1"/>
              </a:buClr>
              <a:buSzPts val="1800"/>
              <a:buFont typeface="Yanone Kaffeesatz"/>
              <a:buChar char="○"/>
              <a:defRPr sz="1800">
                <a:solidFill>
                  <a:schemeClr val="lt1"/>
                </a:solidFill>
                <a:latin typeface="Yanone Kaffeesatz"/>
                <a:ea typeface="Yanone Kaffeesatz"/>
                <a:cs typeface="Yanone Kaffeesatz"/>
                <a:sym typeface="Yanone Kaffeesatz"/>
              </a:defRPr>
            </a:lvl2pPr>
            <a:lvl3pPr indent="-342900" lvl="2" marL="1371600" rtl="0">
              <a:spcBef>
                <a:spcPts val="0"/>
              </a:spcBef>
              <a:spcAft>
                <a:spcPts val="0"/>
              </a:spcAft>
              <a:buClr>
                <a:schemeClr val="lt1"/>
              </a:buClr>
              <a:buSzPts val="1800"/>
              <a:buFont typeface="Yanone Kaffeesatz"/>
              <a:buChar char="■"/>
              <a:defRPr sz="1800">
                <a:solidFill>
                  <a:schemeClr val="lt1"/>
                </a:solidFill>
                <a:latin typeface="Yanone Kaffeesatz"/>
                <a:ea typeface="Yanone Kaffeesatz"/>
                <a:cs typeface="Yanone Kaffeesatz"/>
                <a:sym typeface="Yanone Kaffeesatz"/>
              </a:defRPr>
            </a:lvl3pPr>
            <a:lvl4pPr indent="-342900" lvl="3" marL="1828800" rtl="0">
              <a:spcBef>
                <a:spcPts val="0"/>
              </a:spcBef>
              <a:spcAft>
                <a:spcPts val="0"/>
              </a:spcAft>
              <a:buClr>
                <a:schemeClr val="lt1"/>
              </a:buClr>
              <a:buSzPts val="1800"/>
              <a:buFont typeface="Yanone Kaffeesatz"/>
              <a:buChar char="●"/>
              <a:defRPr sz="1800">
                <a:solidFill>
                  <a:schemeClr val="lt1"/>
                </a:solidFill>
                <a:latin typeface="Yanone Kaffeesatz"/>
                <a:ea typeface="Yanone Kaffeesatz"/>
                <a:cs typeface="Yanone Kaffeesatz"/>
                <a:sym typeface="Yanone Kaffeesatz"/>
              </a:defRPr>
            </a:lvl4pPr>
            <a:lvl5pPr indent="-342900" lvl="4" marL="2286000" rtl="0">
              <a:spcBef>
                <a:spcPts val="0"/>
              </a:spcBef>
              <a:spcAft>
                <a:spcPts val="0"/>
              </a:spcAft>
              <a:buClr>
                <a:schemeClr val="lt1"/>
              </a:buClr>
              <a:buSzPts val="1800"/>
              <a:buFont typeface="Yanone Kaffeesatz"/>
              <a:buChar char="○"/>
              <a:defRPr sz="1800">
                <a:solidFill>
                  <a:schemeClr val="lt1"/>
                </a:solidFill>
                <a:latin typeface="Yanone Kaffeesatz"/>
                <a:ea typeface="Yanone Kaffeesatz"/>
                <a:cs typeface="Yanone Kaffeesatz"/>
                <a:sym typeface="Yanone Kaffeesatz"/>
              </a:defRPr>
            </a:lvl5pPr>
            <a:lvl6pPr indent="-342900" lvl="5" marL="2743200" rtl="0">
              <a:spcBef>
                <a:spcPts val="0"/>
              </a:spcBef>
              <a:spcAft>
                <a:spcPts val="0"/>
              </a:spcAft>
              <a:buClr>
                <a:schemeClr val="lt1"/>
              </a:buClr>
              <a:buSzPts val="1800"/>
              <a:buFont typeface="Yanone Kaffeesatz"/>
              <a:buChar char="■"/>
              <a:defRPr sz="1800">
                <a:solidFill>
                  <a:schemeClr val="lt1"/>
                </a:solidFill>
                <a:latin typeface="Yanone Kaffeesatz"/>
                <a:ea typeface="Yanone Kaffeesatz"/>
                <a:cs typeface="Yanone Kaffeesatz"/>
                <a:sym typeface="Yanone Kaffeesatz"/>
              </a:defRPr>
            </a:lvl6pPr>
            <a:lvl7pPr indent="-342900" lvl="6" marL="3200400" rtl="0">
              <a:spcBef>
                <a:spcPts val="0"/>
              </a:spcBef>
              <a:spcAft>
                <a:spcPts val="0"/>
              </a:spcAft>
              <a:buClr>
                <a:schemeClr val="lt1"/>
              </a:buClr>
              <a:buSzPts val="1800"/>
              <a:buFont typeface="Yanone Kaffeesatz"/>
              <a:buChar char="●"/>
              <a:defRPr sz="1800">
                <a:solidFill>
                  <a:schemeClr val="lt1"/>
                </a:solidFill>
                <a:latin typeface="Yanone Kaffeesatz"/>
                <a:ea typeface="Yanone Kaffeesatz"/>
                <a:cs typeface="Yanone Kaffeesatz"/>
                <a:sym typeface="Yanone Kaffeesatz"/>
              </a:defRPr>
            </a:lvl7pPr>
            <a:lvl8pPr indent="-342900" lvl="7" marL="3657600" rtl="0">
              <a:spcBef>
                <a:spcPts val="0"/>
              </a:spcBef>
              <a:spcAft>
                <a:spcPts val="0"/>
              </a:spcAft>
              <a:buClr>
                <a:schemeClr val="lt1"/>
              </a:buClr>
              <a:buSzPts val="1800"/>
              <a:buFont typeface="Yanone Kaffeesatz"/>
              <a:buChar char="○"/>
              <a:defRPr sz="1800">
                <a:solidFill>
                  <a:schemeClr val="lt1"/>
                </a:solidFill>
                <a:latin typeface="Yanone Kaffeesatz"/>
                <a:ea typeface="Yanone Kaffeesatz"/>
                <a:cs typeface="Yanone Kaffeesatz"/>
                <a:sym typeface="Yanone Kaffeesatz"/>
              </a:defRPr>
            </a:lvl8pPr>
            <a:lvl9pPr indent="-342900" lvl="8" marL="4114800" rtl="0">
              <a:spcBef>
                <a:spcPts val="0"/>
              </a:spcBef>
              <a:spcAft>
                <a:spcPts val="0"/>
              </a:spcAft>
              <a:buClr>
                <a:schemeClr val="lt1"/>
              </a:buClr>
              <a:buSzPts val="1800"/>
              <a:buFont typeface="Yanone Kaffeesatz"/>
              <a:buChar char="■"/>
              <a:defRPr sz="1800">
                <a:solidFill>
                  <a:schemeClr val="lt1"/>
                </a:solidFill>
                <a:latin typeface="Yanone Kaffeesatz"/>
                <a:ea typeface="Yanone Kaffeesatz"/>
                <a:cs typeface="Yanone Kaffeesatz"/>
                <a:sym typeface="Yanone Kaffeesatz"/>
              </a:defRPr>
            </a:lvl9pPr>
          </a:lstStyle>
          <a:p/>
        </p:txBody>
      </p:sp>
      <p:sp>
        <p:nvSpPr>
          <p:cNvPr id="35" name="Google Shape;35;p6"/>
          <p:cNvSpPr txBox="1"/>
          <p:nvPr>
            <p:ph idx="2" type="body"/>
          </p:nvPr>
        </p:nvSpPr>
        <p:spPr>
          <a:xfrm rot="337017">
            <a:off x="4803852" y="1616324"/>
            <a:ext cx="3999906" cy="3416286"/>
          </a:xfrm>
          <a:prstGeom prst="rect">
            <a:avLst/>
          </a:prstGeom>
          <a:solidFill>
            <a:srgbClr val="FF9900"/>
          </a:solidFill>
          <a:ln>
            <a:noFill/>
          </a:ln>
        </p:spPr>
        <p:txBody>
          <a:bodyPr anchorCtr="0" anchor="t" bIns="91425" lIns="91425" spcFirstLastPara="1" rIns="91425" wrap="square" tIns="91425">
            <a:normAutofit/>
          </a:bodyPr>
          <a:lstStyle>
            <a:lvl1pPr indent="-355600" lvl="0" marL="457200" rtl="0">
              <a:spcBef>
                <a:spcPts val="0"/>
              </a:spcBef>
              <a:spcAft>
                <a:spcPts val="0"/>
              </a:spcAft>
              <a:buClr>
                <a:schemeClr val="dk1"/>
              </a:buClr>
              <a:buSzPts val="2000"/>
              <a:buFont typeface="Yanone Kaffeesatz"/>
              <a:buChar char="●"/>
              <a:defRPr sz="2000">
                <a:solidFill>
                  <a:schemeClr val="dk1"/>
                </a:solidFill>
                <a:latin typeface="Yanone Kaffeesatz"/>
                <a:ea typeface="Yanone Kaffeesatz"/>
                <a:cs typeface="Yanone Kaffeesatz"/>
                <a:sym typeface="Yanone Kaffeesatz"/>
              </a:defRPr>
            </a:lvl1pPr>
            <a:lvl2pPr indent="-342900" lvl="1" marL="9144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2pPr>
            <a:lvl3pPr indent="-342900" lvl="2" marL="13716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3pPr>
            <a:lvl4pPr indent="-342900" lvl="3" marL="18288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4pPr>
            <a:lvl5pPr indent="-342900" lvl="4" marL="22860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5pPr>
            <a:lvl6pPr indent="-342900" lvl="5" marL="27432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6pPr>
            <a:lvl7pPr indent="-342900" lvl="6" marL="32004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7pPr>
            <a:lvl8pPr indent="-342900" lvl="7" marL="36576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8pPr>
            <a:lvl9pPr indent="-342900" lvl="8" marL="41148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9pPr>
          </a:lstStyle>
          <a:p/>
        </p:txBody>
      </p:sp>
      <p:sp>
        <p:nvSpPr>
          <p:cNvPr id="36" name="Google Shape;36;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7" name="Shape 37"/>
        <p:cNvGrpSpPr/>
        <p:nvPr/>
      </p:nvGrpSpPr>
      <p:grpSpPr>
        <a:xfrm>
          <a:off x="0" y="0"/>
          <a:ext cx="0" cy="0"/>
          <a:chOff x="0" y="0"/>
          <a:chExt cx="0" cy="0"/>
        </a:xfrm>
      </p:grpSpPr>
      <p:sp>
        <p:nvSpPr>
          <p:cNvPr id="38" name="Google Shape;38;p7"/>
          <p:cNvSpPr/>
          <p:nvPr/>
        </p:nvSpPr>
        <p:spPr>
          <a:xfrm rot="10454944">
            <a:off x="-187499" y="150298"/>
            <a:ext cx="9415423" cy="1116629"/>
          </a:xfrm>
          <a:prstGeom prst="flowChartManualInpu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rot="-253924">
            <a:off x="311718" y="445023"/>
            <a:ext cx="8520733" cy="572764"/>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3200"/>
              <a:buNone/>
              <a:defRPr b="1" sz="32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1" name="Shape 41"/>
        <p:cNvGrpSpPr/>
        <p:nvPr/>
      </p:nvGrpSpPr>
      <p:grpSpPr>
        <a:xfrm>
          <a:off x="0" y="0"/>
          <a:ext cx="0" cy="0"/>
          <a:chOff x="0" y="0"/>
          <a:chExt cx="0" cy="0"/>
        </a:xfrm>
      </p:grpSpPr>
      <p:sp>
        <p:nvSpPr>
          <p:cNvPr id="42" name="Google Shape;42;p8"/>
          <p:cNvSpPr/>
          <p:nvPr/>
        </p:nvSpPr>
        <p:spPr>
          <a:xfrm rot="-186294">
            <a:off x="0" y="126350"/>
            <a:ext cx="4574925" cy="687575"/>
          </a:xfrm>
          <a:prstGeom prst="flowChartManualInpu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8"/>
          <p:cNvSpPr/>
          <p:nvPr/>
        </p:nvSpPr>
        <p:spPr>
          <a:xfrm rot="506918">
            <a:off x="4201451" y="34957"/>
            <a:ext cx="5029173" cy="5108361"/>
          </a:xfrm>
          <a:prstGeom prst="flowChartPunchedCard">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8"/>
          <p:cNvSpPr txBox="1"/>
          <p:nvPr>
            <p:ph type="title"/>
          </p:nvPr>
        </p:nvSpPr>
        <p:spPr>
          <a:xfrm>
            <a:off x="0" y="291325"/>
            <a:ext cx="4785000" cy="522600"/>
          </a:xfrm>
          <a:prstGeom prst="rect">
            <a:avLst/>
          </a:prstGeom>
        </p:spPr>
        <p:txBody>
          <a:bodyPr anchorCtr="0" anchor="b" bIns="91425" lIns="91425" spcFirstLastPara="1" rIns="91425" wrap="square" tIns="91425">
            <a:normAutofit/>
          </a:bodyPr>
          <a:lstStyle>
            <a:lvl1pPr lvl="0" rtl="0">
              <a:spcBef>
                <a:spcPts val="0"/>
              </a:spcBef>
              <a:spcAft>
                <a:spcPts val="0"/>
              </a:spcAft>
              <a:buSzPts val="2700"/>
              <a:buNone/>
              <a:defRPr b="1" sz="27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45" name="Google Shape;45;p8"/>
          <p:cNvSpPr txBox="1"/>
          <p:nvPr>
            <p:ph idx="1" type="body"/>
          </p:nvPr>
        </p:nvSpPr>
        <p:spPr>
          <a:xfrm>
            <a:off x="154525" y="1075100"/>
            <a:ext cx="3699000" cy="34938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Clr>
                <a:schemeClr val="dk1"/>
              </a:buClr>
              <a:buSzPts val="1800"/>
              <a:buFont typeface="Yanone Kaffeesatz"/>
              <a:buChar char="●"/>
              <a:defRPr>
                <a:solidFill>
                  <a:schemeClr val="dk1"/>
                </a:solidFill>
                <a:latin typeface="Yanone Kaffeesatz"/>
                <a:ea typeface="Yanone Kaffeesatz"/>
                <a:cs typeface="Yanone Kaffeesatz"/>
                <a:sym typeface="Yanone Kaffeesatz"/>
              </a:defRPr>
            </a:lvl1pPr>
            <a:lvl2pPr indent="-342900" lvl="1" marL="9144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2pPr>
            <a:lvl3pPr indent="-342900" lvl="2" marL="13716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3pPr>
            <a:lvl4pPr indent="-342900" lvl="3" marL="18288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4pPr>
            <a:lvl5pPr indent="-342900" lvl="4" marL="22860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5pPr>
            <a:lvl6pPr indent="-342900" lvl="5" marL="27432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6pPr>
            <a:lvl7pPr indent="-342900" lvl="6" marL="32004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7pPr>
            <a:lvl8pPr indent="-342900" lvl="7" marL="36576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8pPr>
            <a:lvl9pPr indent="-342900" lvl="8" marL="4114800" rtl="0">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9pPr>
          </a:lstStyle>
          <a:p/>
        </p:txBody>
      </p:sp>
      <p:sp>
        <p:nvSpPr>
          <p:cNvPr id="46" name="Google Shape;46;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7" name="Shape 47"/>
        <p:cNvGrpSpPr/>
        <p:nvPr/>
      </p:nvGrpSpPr>
      <p:grpSpPr>
        <a:xfrm>
          <a:off x="0" y="0"/>
          <a:ext cx="0" cy="0"/>
          <a:chOff x="0" y="0"/>
          <a:chExt cx="0" cy="0"/>
        </a:xfrm>
      </p:grpSpPr>
      <p:sp>
        <p:nvSpPr>
          <p:cNvPr id="48" name="Google Shape;48;p9"/>
          <p:cNvSpPr/>
          <p:nvPr/>
        </p:nvSpPr>
        <p:spPr>
          <a:xfrm rot="930779">
            <a:off x="-401701" y="795253"/>
            <a:ext cx="9129927" cy="4412669"/>
          </a:xfrm>
          <a:prstGeom prst="flowChartManualOperation">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9"/>
          <p:cNvSpPr txBox="1"/>
          <p:nvPr>
            <p:ph type="title"/>
          </p:nvPr>
        </p:nvSpPr>
        <p:spPr>
          <a:xfrm>
            <a:off x="1041125" y="1140400"/>
            <a:ext cx="7143000" cy="3400500"/>
          </a:xfrm>
          <a:prstGeom prst="rect">
            <a:avLst/>
          </a:prstGeom>
        </p:spPr>
        <p:txBody>
          <a:bodyPr anchorCtr="0" anchor="ctr" bIns="91425" lIns="91425" spcFirstLastPara="1" rIns="91425" wrap="square" tIns="91425">
            <a:normAutofit/>
          </a:bodyPr>
          <a:lstStyle>
            <a:lvl1pPr lvl="0" rtl="0">
              <a:spcBef>
                <a:spcPts val="0"/>
              </a:spcBef>
              <a:spcAft>
                <a:spcPts val="0"/>
              </a:spcAft>
              <a:buClr>
                <a:srgbClr val="FF9900"/>
              </a:buClr>
              <a:buSzPts val="4800"/>
              <a:buFont typeface="El Messiri"/>
              <a:buNone/>
              <a:defRPr sz="4800">
                <a:solidFill>
                  <a:srgbClr val="FF9900"/>
                </a:solidFill>
                <a:latin typeface="El Messiri"/>
                <a:ea typeface="El Messiri"/>
                <a:cs typeface="El Messiri"/>
                <a:sym typeface="El Messiri"/>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50" name="Google Shape;5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1" name="Shape 51"/>
        <p:cNvGrpSpPr/>
        <p:nvPr/>
      </p:nvGrpSpPr>
      <p:grpSpPr>
        <a:xfrm>
          <a:off x="0" y="0"/>
          <a:ext cx="0" cy="0"/>
          <a:chOff x="0" y="0"/>
          <a:chExt cx="0" cy="0"/>
        </a:xfrm>
      </p:grpSpPr>
      <p:sp>
        <p:nvSpPr>
          <p:cNvPr id="52" name="Google Shape;52;p10"/>
          <p:cNvSpPr/>
          <p:nvPr/>
        </p:nvSpPr>
        <p:spPr>
          <a:xfrm>
            <a:off x="3815175" y="-144100"/>
            <a:ext cx="5573400" cy="5595300"/>
          </a:xfrm>
          <a:prstGeom prst="trapezoid">
            <a:avLst>
              <a:gd fmla="val 25000"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0"/>
          <p:cNvSpPr/>
          <p:nvPr/>
        </p:nvSpPr>
        <p:spPr>
          <a:xfrm rot="451276">
            <a:off x="407016" y="-239112"/>
            <a:ext cx="1764784" cy="2281274"/>
          </a:xfrm>
          <a:prstGeom prst="diagStripe">
            <a:avLst>
              <a:gd fmla="val 5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9900"/>
              </a:solidFill>
            </a:endParaRPr>
          </a:p>
        </p:txBody>
      </p:sp>
      <p:sp>
        <p:nvSpPr>
          <p:cNvPr id="54" name="Google Shape;54;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Font typeface="El Messiri"/>
              <a:buNone/>
              <a:defRPr sz="4200">
                <a:latin typeface="El Messiri"/>
                <a:ea typeface="El Messiri"/>
                <a:cs typeface="El Messiri"/>
                <a:sym typeface="El Messiri"/>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55" name="Google Shape;55;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Clr>
                <a:schemeClr val="dk1"/>
              </a:buClr>
              <a:buSzPts val="2100"/>
              <a:buFont typeface="Yanone Kaffeesatz"/>
              <a:buNone/>
              <a:defRPr sz="2100">
                <a:solidFill>
                  <a:schemeClr val="dk1"/>
                </a:solidFill>
                <a:latin typeface="Yanone Kaffeesatz"/>
                <a:ea typeface="Yanone Kaffeesatz"/>
                <a:cs typeface="Yanone Kaffeesatz"/>
                <a:sym typeface="Yanone Kaffeesatz"/>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56" name="Google Shape;56;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74650" lvl="0" marL="457200" rtl="0">
              <a:spcBef>
                <a:spcPts val="0"/>
              </a:spcBef>
              <a:spcAft>
                <a:spcPts val="0"/>
              </a:spcAft>
              <a:buClr>
                <a:srgbClr val="FF9900"/>
              </a:buClr>
              <a:buSzPts val="2300"/>
              <a:buFont typeface="Yanone Kaffeesatz"/>
              <a:buChar char="●"/>
              <a:defRPr sz="2300">
                <a:solidFill>
                  <a:srgbClr val="FF9900"/>
                </a:solidFill>
                <a:latin typeface="Yanone Kaffeesatz"/>
                <a:ea typeface="Yanone Kaffeesatz"/>
                <a:cs typeface="Yanone Kaffeesatz"/>
                <a:sym typeface="Yanone Kaffeesatz"/>
              </a:defRPr>
            </a:lvl1pPr>
            <a:lvl2pPr indent="-349250" lvl="1" marL="914400" rtl="0">
              <a:spcBef>
                <a:spcPts val="0"/>
              </a:spcBef>
              <a:spcAft>
                <a:spcPts val="0"/>
              </a:spcAft>
              <a:buClr>
                <a:srgbClr val="FF9900"/>
              </a:buClr>
              <a:buSzPts val="1900"/>
              <a:buFont typeface="Yanone Kaffeesatz"/>
              <a:buChar char="○"/>
              <a:defRPr sz="1900">
                <a:solidFill>
                  <a:srgbClr val="FF9900"/>
                </a:solidFill>
                <a:latin typeface="Yanone Kaffeesatz"/>
                <a:ea typeface="Yanone Kaffeesatz"/>
                <a:cs typeface="Yanone Kaffeesatz"/>
                <a:sym typeface="Yanone Kaffeesatz"/>
              </a:defRPr>
            </a:lvl2pPr>
            <a:lvl3pPr indent="-349250" lvl="2" marL="1371600" rtl="0">
              <a:spcBef>
                <a:spcPts val="0"/>
              </a:spcBef>
              <a:spcAft>
                <a:spcPts val="0"/>
              </a:spcAft>
              <a:buClr>
                <a:srgbClr val="FF9900"/>
              </a:buClr>
              <a:buSzPts val="1900"/>
              <a:buFont typeface="Yanone Kaffeesatz"/>
              <a:buChar char="■"/>
              <a:defRPr sz="1900">
                <a:solidFill>
                  <a:srgbClr val="FF9900"/>
                </a:solidFill>
                <a:latin typeface="Yanone Kaffeesatz"/>
                <a:ea typeface="Yanone Kaffeesatz"/>
                <a:cs typeface="Yanone Kaffeesatz"/>
                <a:sym typeface="Yanone Kaffeesatz"/>
              </a:defRPr>
            </a:lvl3pPr>
            <a:lvl4pPr indent="-349250" lvl="3" marL="1828800" rtl="0">
              <a:spcBef>
                <a:spcPts val="0"/>
              </a:spcBef>
              <a:spcAft>
                <a:spcPts val="0"/>
              </a:spcAft>
              <a:buClr>
                <a:srgbClr val="FF9900"/>
              </a:buClr>
              <a:buSzPts val="1900"/>
              <a:buFont typeface="Yanone Kaffeesatz"/>
              <a:buChar char="●"/>
              <a:defRPr sz="1900">
                <a:solidFill>
                  <a:srgbClr val="FF9900"/>
                </a:solidFill>
                <a:latin typeface="Yanone Kaffeesatz"/>
                <a:ea typeface="Yanone Kaffeesatz"/>
                <a:cs typeface="Yanone Kaffeesatz"/>
                <a:sym typeface="Yanone Kaffeesatz"/>
              </a:defRPr>
            </a:lvl4pPr>
            <a:lvl5pPr indent="-349250" lvl="4" marL="2286000" rtl="0">
              <a:spcBef>
                <a:spcPts val="0"/>
              </a:spcBef>
              <a:spcAft>
                <a:spcPts val="0"/>
              </a:spcAft>
              <a:buClr>
                <a:srgbClr val="FF9900"/>
              </a:buClr>
              <a:buSzPts val="1900"/>
              <a:buFont typeface="Yanone Kaffeesatz"/>
              <a:buChar char="○"/>
              <a:defRPr sz="1900">
                <a:solidFill>
                  <a:srgbClr val="FF9900"/>
                </a:solidFill>
                <a:latin typeface="Yanone Kaffeesatz"/>
                <a:ea typeface="Yanone Kaffeesatz"/>
                <a:cs typeface="Yanone Kaffeesatz"/>
                <a:sym typeface="Yanone Kaffeesatz"/>
              </a:defRPr>
            </a:lvl5pPr>
            <a:lvl6pPr indent="-349250" lvl="5" marL="2743200" rtl="0">
              <a:spcBef>
                <a:spcPts val="0"/>
              </a:spcBef>
              <a:spcAft>
                <a:spcPts val="0"/>
              </a:spcAft>
              <a:buClr>
                <a:srgbClr val="FF9900"/>
              </a:buClr>
              <a:buSzPts val="1900"/>
              <a:buFont typeface="Yanone Kaffeesatz"/>
              <a:buChar char="■"/>
              <a:defRPr sz="1900">
                <a:solidFill>
                  <a:srgbClr val="FF9900"/>
                </a:solidFill>
                <a:latin typeface="Yanone Kaffeesatz"/>
                <a:ea typeface="Yanone Kaffeesatz"/>
                <a:cs typeface="Yanone Kaffeesatz"/>
                <a:sym typeface="Yanone Kaffeesatz"/>
              </a:defRPr>
            </a:lvl6pPr>
            <a:lvl7pPr indent="-349250" lvl="6" marL="3200400" rtl="0">
              <a:spcBef>
                <a:spcPts val="0"/>
              </a:spcBef>
              <a:spcAft>
                <a:spcPts val="0"/>
              </a:spcAft>
              <a:buClr>
                <a:srgbClr val="FF9900"/>
              </a:buClr>
              <a:buSzPts val="1900"/>
              <a:buFont typeface="Yanone Kaffeesatz"/>
              <a:buChar char="●"/>
              <a:defRPr sz="1900">
                <a:solidFill>
                  <a:srgbClr val="FF9900"/>
                </a:solidFill>
                <a:latin typeface="Yanone Kaffeesatz"/>
                <a:ea typeface="Yanone Kaffeesatz"/>
                <a:cs typeface="Yanone Kaffeesatz"/>
                <a:sym typeface="Yanone Kaffeesatz"/>
              </a:defRPr>
            </a:lvl7pPr>
            <a:lvl8pPr indent="-349250" lvl="7" marL="3657600" rtl="0">
              <a:spcBef>
                <a:spcPts val="0"/>
              </a:spcBef>
              <a:spcAft>
                <a:spcPts val="0"/>
              </a:spcAft>
              <a:buClr>
                <a:srgbClr val="FF9900"/>
              </a:buClr>
              <a:buSzPts val="1900"/>
              <a:buFont typeface="Yanone Kaffeesatz"/>
              <a:buChar char="○"/>
              <a:defRPr sz="1900">
                <a:solidFill>
                  <a:srgbClr val="FF9900"/>
                </a:solidFill>
                <a:latin typeface="Yanone Kaffeesatz"/>
                <a:ea typeface="Yanone Kaffeesatz"/>
                <a:cs typeface="Yanone Kaffeesatz"/>
                <a:sym typeface="Yanone Kaffeesatz"/>
              </a:defRPr>
            </a:lvl8pPr>
            <a:lvl9pPr indent="-349250" lvl="8" marL="4114800" rtl="0">
              <a:spcBef>
                <a:spcPts val="0"/>
              </a:spcBef>
              <a:spcAft>
                <a:spcPts val="0"/>
              </a:spcAft>
              <a:buClr>
                <a:srgbClr val="FF9900"/>
              </a:buClr>
              <a:buSzPts val="1900"/>
              <a:buFont typeface="Yanone Kaffeesatz"/>
              <a:buChar char="■"/>
              <a:defRPr sz="1900">
                <a:solidFill>
                  <a:srgbClr val="FF9900"/>
                </a:solidFill>
                <a:latin typeface="Yanone Kaffeesatz"/>
                <a:ea typeface="Yanone Kaffeesatz"/>
                <a:cs typeface="Yanone Kaffeesatz"/>
                <a:sym typeface="Yanone Kaffeesatz"/>
              </a:defRPr>
            </a:lvl9pPr>
          </a:lstStyle>
          <a:p/>
        </p:txBody>
      </p:sp>
      <p:sp>
        <p:nvSpPr>
          <p:cNvPr id="57" name="Google Shape;57;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El Messiri"/>
              <a:buNone/>
              <a:defRPr sz="2800">
                <a:solidFill>
                  <a:schemeClr val="dk1"/>
                </a:solidFill>
                <a:latin typeface="El Messiri"/>
                <a:ea typeface="El Messiri"/>
                <a:cs typeface="El Messiri"/>
                <a:sym typeface="El Messiri"/>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1"/>
              </a:buClr>
              <a:buSzPts val="1800"/>
              <a:buFont typeface="Yanone Kaffeesatz"/>
              <a:buChar char="●"/>
              <a:defRPr sz="1800">
                <a:solidFill>
                  <a:schemeClr val="dk1"/>
                </a:solidFill>
                <a:latin typeface="Yanone Kaffeesatz"/>
                <a:ea typeface="Yanone Kaffeesatz"/>
                <a:cs typeface="Yanone Kaffeesatz"/>
                <a:sym typeface="Yanone Kaffeesatz"/>
              </a:defRPr>
            </a:lvl1pPr>
            <a:lvl2pPr indent="-317500" lvl="1" marL="914400" rtl="0">
              <a:lnSpc>
                <a:spcPct val="115000"/>
              </a:lnSpc>
              <a:spcBef>
                <a:spcPts val="0"/>
              </a:spcBef>
              <a:spcAft>
                <a:spcPts val="0"/>
              </a:spcAft>
              <a:buClr>
                <a:schemeClr val="dk1"/>
              </a:buClr>
              <a:buSzPts val="1400"/>
              <a:buFont typeface="Yanone Kaffeesatz"/>
              <a:buChar char="○"/>
              <a:defRPr>
                <a:solidFill>
                  <a:schemeClr val="dk1"/>
                </a:solidFill>
                <a:latin typeface="Yanone Kaffeesatz"/>
                <a:ea typeface="Yanone Kaffeesatz"/>
                <a:cs typeface="Yanone Kaffeesatz"/>
                <a:sym typeface="Yanone Kaffeesatz"/>
              </a:defRPr>
            </a:lvl2pPr>
            <a:lvl3pPr indent="-317500" lvl="2" marL="1371600" rtl="0">
              <a:lnSpc>
                <a:spcPct val="115000"/>
              </a:lnSpc>
              <a:spcBef>
                <a:spcPts val="0"/>
              </a:spcBef>
              <a:spcAft>
                <a:spcPts val="0"/>
              </a:spcAft>
              <a:buClr>
                <a:schemeClr val="dk1"/>
              </a:buClr>
              <a:buSzPts val="1400"/>
              <a:buFont typeface="Yanone Kaffeesatz"/>
              <a:buChar char="■"/>
              <a:defRPr>
                <a:solidFill>
                  <a:schemeClr val="dk1"/>
                </a:solidFill>
                <a:latin typeface="Yanone Kaffeesatz"/>
                <a:ea typeface="Yanone Kaffeesatz"/>
                <a:cs typeface="Yanone Kaffeesatz"/>
                <a:sym typeface="Yanone Kaffeesatz"/>
              </a:defRPr>
            </a:lvl3pPr>
            <a:lvl4pPr indent="-317500" lvl="3" marL="1828800" rtl="0">
              <a:lnSpc>
                <a:spcPct val="115000"/>
              </a:lnSpc>
              <a:spcBef>
                <a:spcPts val="0"/>
              </a:spcBef>
              <a:spcAft>
                <a:spcPts val="0"/>
              </a:spcAft>
              <a:buClr>
                <a:schemeClr val="dk1"/>
              </a:buClr>
              <a:buSzPts val="1400"/>
              <a:buFont typeface="Yanone Kaffeesatz"/>
              <a:buChar char="●"/>
              <a:defRPr>
                <a:solidFill>
                  <a:schemeClr val="dk1"/>
                </a:solidFill>
                <a:latin typeface="Yanone Kaffeesatz"/>
                <a:ea typeface="Yanone Kaffeesatz"/>
                <a:cs typeface="Yanone Kaffeesatz"/>
                <a:sym typeface="Yanone Kaffeesatz"/>
              </a:defRPr>
            </a:lvl4pPr>
            <a:lvl5pPr indent="-317500" lvl="4" marL="2286000" rtl="0">
              <a:lnSpc>
                <a:spcPct val="115000"/>
              </a:lnSpc>
              <a:spcBef>
                <a:spcPts val="0"/>
              </a:spcBef>
              <a:spcAft>
                <a:spcPts val="0"/>
              </a:spcAft>
              <a:buClr>
                <a:schemeClr val="dk1"/>
              </a:buClr>
              <a:buSzPts val="1400"/>
              <a:buFont typeface="Yanone Kaffeesatz"/>
              <a:buChar char="○"/>
              <a:defRPr>
                <a:solidFill>
                  <a:schemeClr val="dk1"/>
                </a:solidFill>
                <a:latin typeface="Yanone Kaffeesatz"/>
                <a:ea typeface="Yanone Kaffeesatz"/>
                <a:cs typeface="Yanone Kaffeesatz"/>
                <a:sym typeface="Yanone Kaffeesatz"/>
              </a:defRPr>
            </a:lvl5pPr>
            <a:lvl6pPr indent="-317500" lvl="5" marL="2743200" rtl="0">
              <a:lnSpc>
                <a:spcPct val="115000"/>
              </a:lnSpc>
              <a:spcBef>
                <a:spcPts val="0"/>
              </a:spcBef>
              <a:spcAft>
                <a:spcPts val="0"/>
              </a:spcAft>
              <a:buClr>
                <a:schemeClr val="dk1"/>
              </a:buClr>
              <a:buSzPts val="1400"/>
              <a:buFont typeface="Yanone Kaffeesatz"/>
              <a:buChar char="■"/>
              <a:defRPr>
                <a:solidFill>
                  <a:schemeClr val="dk1"/>
                </a:solidFill>
                <a:latin typeface="Yanone Kaffeesatz"/>
                <a:ea typeface="Yanone Kaffeesatz"/>
                <a:cs typeface="Yanone Kaffeesatz"/>
                <a:sym typeface="Yanone Kaffeesatz"/>
              </a:defRPr>
            </a:lvl6pPr>
            <a:lvl7pPr indent="-317500" lvl="6" marL="3200400" rtl="0">
              <a:lnSpc>
                <a:spcPct val="115000"/>
              </a:lnSpc>
              <a:spcBef>
                <a:spcPts val="0"/>
              </a:spcBef>
              <a:spcAft>
                <a:spcPts val="0"/>
              </a:spcAft>
              <a:buClr>
                <a:schemeClr val="dk1"/>
              </a:buClr>
              <a:buSzPts val="1400"/>
              <a:buFont typeface="Yanone Kaffeesatz"/>
              <a:buChar char="●"/>
              <a:defRPr>
                <a:solidFill>
                  <a:schemeClr val="dk1"/>
                </a:solidFill>
                <a:latin typeface="Yanone Kaffeesatz"/>
                <a:ea typeface="Yanone Kaffeesatz"/>
                <a:cs typeface="Yanone Kaffeesatz"/>
                <a:sym typeface="Yanone Kaffeesatz"/>
              </a:defRPr>
            </a:lvl7pPr>
            <a:lvl8pPr indent="-317500" lvl="7" marL="3657600" rtl="0">
              <a:lnSpc>
                <a:spcPct val="115000"/>
              </a:lnSpc>
              <a:spcBef>
                <a:spcPts val="0"/>
              </a:spcBef>
              <a:spcAft>
                <a:spcPts val="0"/>
              </a:spcAft>
              <a:buClr>
                <a:schemeClr val="dk1"/>
              </a:buClr>
              <a:buSzPts val="1400"/>
              <a:buFont typeface="Yanone Kaffeesatz"/>
              <a:buChar char="○"/>
              <a:defRPr>
                <a:solidFill>
                  <a:schemeClr val="dk1"/>
                </a:solidFill>
                <a:latin typeface="Yanone Kaffeesatz"/>
                <a:ea typeface="Yanone Kaffeesatz"/>
                <a:cs typeface="Yanone Kaffeesatz"/>
                <a:sym typeface="Yanone Kaffeesatz"/>
              </a:defRPr>
            </a:lvl8pPr>
            <a:lvl9pPr indent="-317500" lvl="8" marL="4114800" rtl="0">
              <a:lnSpc>
                <a:spcPct val="115000"/>
              </a:lnSpc>
              <a:spcBef>
                <a:spcPts val="0"/>
              </a:spcBef>
              <a:spcAft>
                <a:spcPts val="0"/>
              </a:spcAft>
              <a:buClr>
                <a:schemeClr val="dk1"/>
              </a:buClr>
              <a:buSzPts val="1400"/>
              <a:buFont typeface="Yanone Kaffeesatz"/>
              <a:buChar char="■"/>
              <a:defRPr>
                <a:solidFill>
                  <a:schemeClr val="dk1"/>
                </a:solidFill>
                <a:latin typeface="Yanone Kaffeesatz"/>
                <a:ea typeface="Yanone Kaffeesatz"/>
                <a:cs typeface="Yanone Kaffeesatz"/>
                <a:sym typeface="Yanone Kaffeesatz"/>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4"/>
          <p:cNvSpPr txBox="1"/>
          <p:nvPr>
            <p:ph type="ctrTitle"/>
          </p:nvPr>
        </p:nvSpPr>
        <p:spPr>
          <a:xfrm>
            <a:off x="311700" y="744575"/>
            <a:ext cx="8520600" cy="25077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Governing Board Meeting </a:t>
            </a:r>
            <a:endParaRPr/>
          </a:p>
        </p:txBody>
      </p:sp>
      <p:sp>
        <p:nvSpPr>
          <p:cNvPr id="77" name="Google Shape;77;p14"/>
          <p:cNvSpPr txBox="1"/>
          <p:nvPr>
            <p:ph idx="1" type="subTitle"/>
          </p:nvPr>
        </p:nvSpPr>
        <p:spPr>
          <a:xfrm>
            <a:off x="311700" y="3421950"/>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11/2/23</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5"/>
          <p:cNvSpPr txBox="1"/>
          <p:nvPr>
            <p:ph type="title"/>
          </p:nvPr>
        </p:nvSpPr>
        <p:spPr>
          <a:xfrm>
            <a:off x="311700" y="422025"/>
            <a:ext cx="8520600" cy="71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Mission and Vision</a:t>
            </a:r>
            <a:endParaRPr/>
          </a:p>
        </p:txBody>
      </p:sp>
      <p:sp>
        <p:nvSpPr>
          <p:cNvPr id="83" name="Google Shape;83;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228600" marR="266700" rtl="0" algn="l">
              <a:lnSpc>
                <a:spcPct val="100000"/>
              </a:lnSpc>
              <a:spcBef>
                <a:spcPts val="0"/>
              </a:spcBef>
              <a:spcAft>
                <a:spcPts val="0"/>
              </a:spcAft>
              <a:buClr>
                <a:schemeClr val="dk1"/>
              </a:buClr>
              <a:buSzPts val="1100"/>
              <a:buFont typeface="Arial"/>
              <a:buNone/>
            </a:pPr>
            <a:r>
              <a:rPr b="1" lang="en" sz="2200">
                <a:solidFill>
                  <a:srgbClr val="980000"/>
                </a:solidFill>
                <a:latin typeface="Ubuntu"/>
                <a:ea typeface="Ubuntu"/>
                <a:cs typeface="Ubuntu"/>
                <a:sym typeface="Ubuntu"/>
              </a:rPr>
              <a:t>Vision</a:t>
            </a:r>
            <a:r>
              <a:rPr lang="en" sz="2200">
                <a:solidFill>
                  <a:srgbClr val="980000"/>
                </a:solidFill>
                <a:latin typeface="Ubuntu"/>
                <a:ea typeface="Ubuntu"/>
                <a:cs typeface="Ubuntu"/>
                <a:sym typeface="Ubuntu"/>
              </a:rPr>
              <a:t> </a:t>
            </a:r>
            <a:endParaRPr sz="2200">
              <a:solidFill>
                <a:srgbClr val="980000"/>
              </a:solidFill>
              <a:latin typeface="Ubuntu"/>
              <a:ea typeface="Ubuntu"/>
              <a:cs typeface="Ubuntu"/>
              <a:sym typeface="Ubuntu"/>
            </a:endParaRPr>
          </a:p>
          <a:p>
            <a:pPr indent="0" lvl="0" marL="228600" marR="266700" rtl="0" algn="l">
              <a:lnSpc>
                <a:spcPct val="100000"/>
              </a:lnSpc>
              <a:spcBef>
                <a:spcPts val="0"/>
              </a:spcBef>
              <a:spcAft>
                <a:spcPts val="0"/>
              </a:spcAft>
              <a:buClr>
                <a:schemeClr val="dk1"/>
              </a:buClr>
              <a:buSzPts val="1100"/>
              <a:buFont typeface="Arial"/>
              <a:buNone/>
            </a:pPr>
            <a:r>
              <a:rPr lang="en" sz="2200">
                <a:latin typeface="Ubuntu"/>
                <a:ea typeface="Ubuntu"/>
                <a:cs typeface="Ubuntu"/>
                <a:sym typeface="Ubuntu"/>
              </a:rPr>
              <a:t>New Village Academy envisions the Annapolis community united in launching ALL its youth into thriving careers, strong character, and civic engagement.</a:t>
            </a:r>
            <a:endParaRPr sz="2200">
              <a:latin typeface="Ubuntu"/>
              <a:ea typeface="Ubuntu"/>
              <a:cs typeface="Ubuntu"/>
              <a:sym typeface="Ubuntu"/>
            </a:endParaRPr>
          </a:p>
          <a:p>
            <a:pPr indent="0" lvl="0" marL="228600" marR="266700" rtl="0" algn="l">
              <a:lnSpc>
                <a:spcPct val="100000"/>
              </a:lnSpc>
              <a:spcBef>
                <a:spcPts val="0"/>
              </a:spcBef>
              <a:spcAft>
                <a:spcPts val="0"/>
              </a:spcAft>
              <a:buClr>
                <a:schemeClr val="dk1"/>
              </a:buClr>
              <a:buSzPts val="1100"/>
              <a:buFont typeface="Arial"/>
              <a:buNone/>
            </a:pPr>
            <a:r>
              <a:t/>
            </a:r>
            <a:endParaRPr sz="2200">
              <a:latin typeface="Ubuntu"/>
              <a:ea typeface="Ubuntu"/>
              <a:cs typeface="Ubuntu"/>
              <a:sym typeface="Ubuntu"/>
            </a:endParaRPr>
          </a:p>
          <a:p>
            <a:pPr indent="0" lvl="0" marL="228600" marR="266700" rtl="0" algn="l">
              <a:lnSpc>
                <a:spcPct val="100000"/>
              </a:lnSpc>
              <a:spcBef>
                <a:spcPts val="0"/>
              </a:spcBef>
              <a:spcAft>
                <a:spcPts val="0"/>
              </a:spcAft>
              <a:buClr>
                <a:schemeClr val="dk1"/>
              </a:buClr>
              <a:buSzPts val="1100"/>
              <a:buFont typeface="Arial"/>
              <a:buNone/>
            </a:pPr>
            <a:r>
              <a:rPr b="1" lang="en" sz="2200">
                <a:solidFill>
                  <a:srgbClr val="980000"/>
                </a:solidFill>
                <a:latin typeface="Ubuntu"/>
                <a:ea typeface="Ubuntu"/>
                <a:cs typeface="Ubuntu"/>
                <a:sym typeface="Ubuntu"/>
              </a:rPr>
              <a:t>Mission</a:t>
            </a:r>
            <a:r>
              <a:rPr lang="en" sz="2200">
                <a:solidFill>
                  <a:srgbClr val="980000"/>
                </a:solidFill>
                <a:latin typeface="Ubuntu"/>
                <a:ea typeface="Ubuntu"/>
                <a:cs typeface="Ubuntu"/>
                <a:sym typeface="Ubuntu"/>
              </a:rPr>
              <a:t> </a:t>
            </a:r>
            <a:endParaRPr sz="2200">
              <a:solidFill>
                <a:srgbClr val="980000"/>
              </a:solidFill>
              <a:latin typeface="Ubuntu"/>
              <a:ea typeface="Ubuntu"/>
              <a:cs typeface="Ubuntu"/>
              <a:sym typeface="Ubuntu"/>
            </a:endParaRPr>
          </a:p>
          <a:p>
            <a:pPr indent="0" lvl="0" marL="228600" marR="266700" rtl="0" algn="l">
              <a:lnSpc>
                <a:spcPct val="100000"/>
              </a:lnSpc>
              <a:spcBef>
                <a:spcPts val="0"/>
              </a:spcBef>
              <a:spcAft>
                <a:spcPts val="0"/>
              </a:spcAft>
              <a:buClr>
                <a:schemeClr val="dk1"/>
              </a:buClr>
              <a:buSzPts val="1100"/>
              <a:buFont typeface="Arial"/>
              <a:buNone/>
            </a:pPr>
            <a:r>
              <a:rPr lang="en" sz="2200">
                <a:latin typeface="Ubuntu"/>
                <a:ea typeface="Ubuntu"/>
                <a:cs typeface="Ubuntu"/>
                <a:sym typeface="Ubuntu"/>
              </a:rPr>
              <a:t>New Village Academy ensures every student is known, connected, empowered, and accountable, so they have the will and the skill to take charge of their education and future, with Annapolis as their classroom.</a:t>
            </a:r>
            <a:endParaRPr sz="2900">
              <a:latin typeface="Ubuntu"/>
              <a:ea typeface="Ubuntu"/>
              <a:cs typeface="Ubuntu"/>
              <a:sym typeface="Ubuntu"/>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6"/>
          <p:cNvSpPr txBox="1"/>
          <p:nvPr>
            <p:ph type="title"/>
          </p:nvPr>
        </p:nvSpPr>
        <p:spPr>
          <a:xfrm>
            <a:off x="311700" y="422025"/>
            <a:ext cx="8520600" cy="71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Board Event Participation!</a:t>
            </a:r>
            <a:endParaRPr/>
          </a:p>
        </p:txBody>
      </p:sp>
      <p:sp>
        <p:nvSpPr>
          <p:cNvPr id="89" name="Google Shape;89;p16"/>
          <p:cNvSpPr txBox="1"/>
          <p:nvPr>
            <p:ph idx="1" type="body"/>
          </p:nvPr>
        </p:nvSpPr>
        <p:spPr>
          <a:xfrm>
            <a:off x="89200" y="1152475"/>
            <a:ext cx="5143500" cy="1198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770"/>
              <a:buNone/>
            </a:pPr>
            <a:r>
              <a:rPr b="1" lang="en" sz="1460">
                <a:latin typeface="Ubuntu"/>
                <a:ea typeface="Ubuntu"/>
                <a:cs typeface="Ubuntu"/>
                <a:sym typeface="Ubuntu"/>
              </a:rPr>
              <a:t>Kunta Kinte: </a:t>
            </a:r>
            <a:r>
              <a:rPr lang="en" sz="1460">
                <a:latin typeface="Ubuntu"/>
                <a:ea typeface="Ubuntu"/>
                <a:cs typeface="Ubuntu"/>
                <a:sym typeface="Ubuntu"/>
              </a:rPr>
              <a:t>Marcus, Monica, Will, Martha, Cheryl, Darius (and YABbers Christen Brisbane and Tayana Davis)</a:t>
            </a:r>
            <a:endParaRPr sz="1460">
              <a:latin typeface="Ubuntu"/>
              <a:ea typeface="Ubuntu"/>
              <a:cs typeface="Ubuntu"/>
              <a:sym typeface="Ubuntu"/>
            </a:endParaRPr>
          </a:p>
          <a:p>
            <a:pPr indent="0" lvl="0" marL="0" rtl="0" algn="l">
              <a:spcBef>
                <a:spcPts val="1200"/>
              </a:spcBef>
              <a:spcAft>
                <a:spcPts val="1200"/>
              </a:spcAft>
              <a:buSzPts val="770"/>
              <a:buNone/>
            </a:pPr>
            <a:r>
              <a:rPr b="1" lang="en" sz="1460">
                <a:latin typeface="Ubuntu"/>
                <a:ea typeface="Ubuntu"/>
                <a:cs typeface="Ubuntu"/>
                <a:sym typeface="Ubuntu"/>
              </a:rPr>
              <a:t>Dia de los Muertos:</a:t>
            </a:r>
            <a:r>
              <a:rPr lang="en" sz="1460">
                <a:latin typeface="Ubuntu"/>
                <a:ea typeface="Ubuntu"/>
                <a:cs typeface="Ubuntu"/>
                <a:sym typeface="Ubuntu"/>
              </a:rPr>
              <a:t> Laura, Ema (and YABber James Bates)</a:t>
            </a:r>
            <a:endParaRPr sz="1460">
              <a:latin typeface="Ubuntu"/>
              <a:ea typeface="Ubuntu"/>
              <a:cs typeface="Ubuntu"/>
              <a:sym typeface="Ubuntu"/>
            </a:endParaRPr>
          </a:p>
        </p:txBody>
      </p:sp>
      <p:pic>
        <p:nvPicPr>
          <p:cNvPr id="90" name="Google Shape;90;p16"/>
          <p:cNvPicPr preferRelativeResize="0"/>
          <p:nvPr/>
        </p:nvPicPr>
        <p:blipFill rotWithShape="1">
          <a:blip r:embed="rId3">
            <a:alphaModFix/>
          </a:blip>
          <a:srcRect b="0" l="12830" r="14437" t="0"/>
          <a:stretch/>
        </p:blipFill>
        <p:spPr>
          <a:xfrm>
            <a:off x="5084050" y="-383214"/>
            <a:ext cx="4059950" cy="4186564"/>
          </a:xfrm>
          <a:prstGeom prst="rect">
            <a:avLst/>
          </a:prstGeom>
          <a:noFill/>
          <a:ln>
            <a:noFill/>
          </a:ln>
        </p:spPr>
      </p:pic>
      <p:pic>
        <p:nvPicPr>
          <p:cNvPr id="91" name="Google Shape;91;p16"/>
          <p:cNvPicPr preferRelativeResize="0"/>
          <p:nvPr/>
        </p:nvPicPr>
        <p:blipFill>
          <a:blip r:embed="rId4">
            <a:alphaModFix/>
          </a:blip>
          <a:stretch>
            <a:fillRect/>
          </a:stretch>
        </p:blipFill>
        <p:spPr>
          <a:xfrm>
            <a:off x="423925" y="2425550"/>
            <a:ext cx="3916826" cy="2937625"/>
          </a:xfrm>
          <a:prstGeom prst="rect">
            <a:avLst/>
          </a:prstGeom>
          <a:noFill/>
          <a:ln>
            <a:noFill/>
          </a:ln>
        </p:spPr>
      </p:pic>
      <p:sp>
        <p:nvSpPr>
          <p:cNvPr id="92" name="Google Shape;92;p16"/>
          <p:cNvSpPr txBox="1"/>
          <p:nvPr/>
        </p:nvSpPr>
        <p:spPr>
          <a:xfrm>
            <a:off x="4475675" y="3803350"/>
            <a:ext cx="4668300" cy="1131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800">
                <a:solidFill>
                  <a:schemeClr val="dk1"/>
                </a:solidFill>
                <a:latin typeface="Ubuntu"/>
                <a:ea typeface="Ubuntu"/>
                <a:cs typeface="Ubuntu"/>
                <a:sym typeface="Ubuntu"/>
              </a:rPr>
              <a:t>Open House:  </a:t>
            </a:r>
            <a:r>
              <a:rPr lang="en" sz="1800">
                <a:solidFill>
                  <a:schemeClr val="dk1"/>
                </a:solidFill>
                <a:latin typeface="Ubuntu"/>
                <a:ea typeface="Ubuntu"/>
                <a:cs typeface="Ubuntu"/>
                <a:sym typeface="Ubuntu"/>
              </a:rPr>
              <a:t>Will, Pastor K, Marcus, Darius (MC!), Mari (Spanish Interpreter), (and YABber James Bates)</a:t>
            </a:r>
            <a:endParaRPr sz="1800">
              <a:solidFill>
                <a:schemeClr val="dk1"/>
              </a:solidFill>
              <a:latin typeface="Ubuntu"/>
              <a:ea typeface="Ubuntu"/>
              <a:cs typeface="Ubuntu"/>
              <a:sym typeface="Ubuntu"/>
            </a:endParaRPr>
          </a:p>
          <a:p>
            <a:pPr indent="0" lvl="0" marL="0" rtl="0" algn="l">
              <a:spcBef>
                <a:spcPts val="1200"/>
              </a:spcBef>
              <a:spcAft>
                <a:spcPts val="0"/>
              </a:spcAft>
              <a:buNone/>
            </a:pPr>
            <a:r>
              <a:t/>
            </a:r>
            <a:endParaRPr>
              <a:latin typeface="Yanone Kaffeesatz"/>
              <a:ea typeface="Yanone Kaffeesatz"/>
              <a:cs typeface="Yanone Kaffeesatz"/>
              <a:sym typeface="Yanone Kaffeesatz"/>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7"/>
          <p:cNvSpPr txBox="1"/>
          <p:nvPr>
            <p:ph type="title"/>
          </p:nvPr>
        </p:nvSpPr>
        <p:spPr>
          <a:xfrm>
            <a:off x="311700" y="422025"/>
            <a:ext cx="8520600" cy="71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Hiring and Procurement Check-in</a:t>
            </a:r>
            <a:endParaRPr/>
          </a:p>
        </p:txBody>
      </p:sp>
      <p:sp>
        <p:nvSpPr>
          <p:cNvPr id="98" name="Google Shape;98;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lnSpcReduction="20000"/>
          </a:bodyPr>
          <a:lstStyle/>
          <a:p>
            <a:pPr indent="0" lvl="0" marL="0" marR="266700" rtl="0" algn="l">
              <a:lnSpc>
                <a:spcPct val="100000"/>
              </a:lnSpc>
              <a:spcBef>
                <a:spcPts val="0"/>
              </a:spcBef>
              <a:spcAft>
                <a:spcPts val="0"/>
              </a:spcAft>
              <a:buNone/>
            </a:pPr>
            <a:r>
              <a:rPr lang="en" sz="1700">
                <a:latin typeface="Ubuntu"/>
                <a:ea typeface="Ubuntu"/>
                <a:cs typeface="Ubuntu"/>
                <a:sym typeface="Ubuntu"/>
              </a:rPr>
              <a:t>Equity check-in:</a:t>
            </a:r>
            <a:endParaRPr sz="1700">
              <a:latin typeface="Ubuntu"/>
              <a:ea typeface="Ubuntu"/>
              <a:cs typeface="Ubuntu"/>
              <a:sym typeface="Ubuntu"/>
            </a:endParaRPr>
          </a:p>
          <a:p>
            <a:pPr indent="0" lvl="0" marL="0" marR="266700" rtl="0" algn="l">
              <a:lnSpc>
                <a:spcPct val="100000"/>
              </a:lnSpc>
              <a:spcBef>
                <a:spcPts val="0"/>
              </a:spcBef>
              <a:spcAft>
                <a:spcPts val="0"/>
              </a:spcAft>
              <a:buNone/>
            </a:pPr>
            <a:r>
              <a:t/>
            </a:r>
            <a:endParaRPr sz="1700">
              <a:latin typeface="Ubuntu"/>
              <a:ea typeface="Ubuntu"/>
              <a:cs typeface="Ubuntu"/>
              <a:sym typeface="Ubuntu"/>
            </a:endParaRPr>
          </a:p>
          <a:p>
            <a:pPr indent="-320357" lvl="0" marL="457200" marR="266700" rtl="0" algn="l">
              <a:lnSpc>
                <a:spcPct val="115000"/>
              </a:lnSpc>
              <a:spcBef>
                <a:spcPts val="0"/>
              </a:spcBef>
              <a:spcAft>
                <a:spcPts val="0"/>
              </a:spcAft>
              <a:buSzPct val="100000"/>
              <a:buFont typeface="Ubuntu"/>
              <a:buChar char="●"/>
            </a:pPr>
            <a:r>
              <a:rPr lang="en" sz="1700">
                <a:latin typeface="Ubuntu"/>
                <a:ea typeface="Ubuntu"/>
                <a:cs typeface="Ubuntu"/>
                <a:sym typeface="Ubuntu"/>
              </a:rPr>
              <a:t>Marketing Firm - Adrian Harpool Associates - Black-owned</a:t>
            </a:r>
            <a:endParaRPr sz="1700">
              <a:latin typeface="Ubuntu"/>
              <a:ea typeface="Ubuntu"/>
              <a:cs typeface="Ubuntu"/>
              <a:sym typeface="Ubuntu"/>
            </a:endParaRPr>
          </a:p>
          <a:p>
            <a:pPr indent="-320357" lvl="0" marL="457200" marR="266700" rtl="0" algn="l">
              <a:lnSpc>
                <a:spcPct val="115000"/>
              </a:lnSpc>
              <a:spcBef>
                <a:spcPts val="1000"/>
              </a:spcBef>
              <a:spcAft>
                <a:spcPts val="0"/>
              </a:spcAft>
              <a:buSzPct val="100000"/>
              <a:buFont typeface="Ubuntu"/>
              <a:buChar char="●"/>
            </a:pPr>
            <a:r>
              <a:rPr lang="en" sz="1700">
                <a:latin typeface="Ubuntu"/>
                <a:ea typeface="Ubuntu"/>
                <a:cs typeface="Ubuntu"/>
                <a:sym typeface="Ubuntu"/>
              </a:rPr>
              <a:t>Community Outreach Ambassadors - 2 Black women</a:t>
            </a:r>
            <a:endParaRPr sz="1700">
              <a:latin typeface="Ubuntu"/>
              <a:ea typeface="Ubuntu"/>
              <a:cs typeface="Ubuntu"/>
              <a:sym typeface="Ubuntu"/>
            </a:endParaRPr>
          </a:p>
          <a:p>
            <a:pPr indent="-320357" lvl="0" marL="457200" marR="266700" rtl="0" algn="l">
              <a:lnSpc>
                <a:spcPct val="115000"/>
              </a:lnSpc>
              <a:spcBef>
                <a:spcPts val="1000"/>
              </a:spcBef>
              <a:spcAft>
                <a:spcPts val="0"/>
              </a:spcAft>
              <a:buSzPct val="100000"/>
              <a:buFont typeface="Ubuntu"/>
              <a:buChar char="●"/>
            </a:pPr>
            <a:r>
              <a:rPr lang="en" sz="1700">
                <a:latin typeface="Ubuntu"/>
                <a:ea typeface="Ubuntu"/>
                <a:cs typeface="Ubuntu"/>
                <a:sym typeface="Ubuntu"/>
              </a:rPr>
              <a:t>Business Manager - All current candidates are people of color, Decision soon!</a:t>
            </a:r>
            <a:endParaRPr sz="1700">
              <a:latin typeface="Ubuntu"/>
              <a:ea typeface="Ubuntu"/>
              <a:cs typeface="Ubuntu"/>
              <a:sym typeface="Ubuntu"/>
            </a:endParaRPr>
          </a:p>
          <a:p>
            <a:pPr indent="-320357" lvl="0" marL="457200" marR="266700" rtl="0" algn="l">
              <a:lnSpc>
                <a:spcPct val="115000"/>
              </a:lnSpc>
              <a:spcBef>
                <a:spcPts val="1000"/>
              </a:spcBef>
              <a:spcAft>
                <a:spcPts val="0"/>
              </a:spcAft>
              <a:buSzPct val="100000"/>
              <a:buFont typeface="Ubuntu"/>
              <a:buChar char="●"/>
            </a:pPr>
            <a:r>
              <a:rPr lang="en" sz="1700">
                <a:latin typeface="Ubuntu"/>
                <a:ea typeface="Ubuntu"/>
                <a:cs typeface="Ubuntu"/>
                <a:sym typeface="Ubuntu"/>
              </a:rPr>
              <a:t>Lawyer - Short-term lease negotiation - Larry Frances  (white)</a:t>
            </a:r>
            <a:endParaRPr sz="1700">
              <a:latin typeface="Ubuntu"/>
              <a:ea typeface="Ubuntu"/>
              <a:cs typeface="Ubuntu"/>
              <a:sym typeface="Ubuntu"/>
            </a:endParaRPr>
          </a:p>
          <a:p>
            <a:pPr indent="-320357" lvl="0" marL="457200" marR="266700" rtl="0" algn="l">
              <a:lnSpc>
                <a:spcPct val="115000"/>
              </a:lnSpc>
              <a:spcBef>
                <a:spcPts val="1000"/>
              </a:spcBef>
              <a:spcAft>
                <a:spcPts val="0"/>
              </a:spcAft>
              <a:buSzPct val="100000"/>
              <a:buFont typeface="Ubuntu"/>
              <a:buChar char="●"/>
            </a:pPr>
            <a:r>
              <a:rPr lang="en" sz="1700">
                <a:latin typeface="Ubuntu"/>
                <a:ea typeface="Ubuntu"/>
                <a:cs typeface="Ubuntu"/>
                <a:sym typeface="Ubuntu"/>
              </a:rPr>
              <a:t>Long-term general counsel search in progress - 2 of 3 Black candidates</a:t>
            </a:r>
            <a:endParaRPr sz="1700">
              <a:latin typeface="Ubuntu"/>
              <a:ea typeface="Ubuntu"/>
              <a:cs typeface="Ubuntu"/>
              <a:sym typeface="Ubuntu"/>
            </a:endParaRPr>
          </a:p>
          <a:p>
            <a:pPr indent="-320357" lvl="0" marL="457200" marR="266700" rtl="0" algn="l">
              <a:lnSpc>
                <a:spcPct val="115000"/>
              </a:lnSpc>
              <a:spcBef>
                <a:spcPts val="1000"/>
              </a:spcBef>
              <a:spcAft>
                <a:spcPts val="0"/>
              </a:spcAft>
              <a:buSzPct val="100000"/>
              <a:buFont typeface="Ubuntu"/>
              <a:buChar char="●"/>
            </a:pPr>
            <a:r>
              <a:rPr lang="en" sz="1700">
                <a:latin typeface="Ubuntu"/>
                <a:ea typeface="Ubuntu"/>
                <a:cs typeface="Ubuntu"/>
                <a:sym typeface="Ubuntu"/>
              </a:rPr>
              <a:t>Insurance contract - 2 Black-owned, 1 Hispanic-owned, 2 unknown</a:t>
            </a:r>
            <a:endParaRPr sz="1700">
              <a:latin typeface="Ubuntu"/>
              <a:ea typeface="Ubuntu"/>
              <a:cs typeface="Ubuntu"/>
              <a:sym typeface="Ubuntu"/>
            </a:endParaRPr>
          </a:p>
          <a:p>
            <a:pPr indent="-320357" lvl="0" marL="457200" marR="266700" rtl="0" algn="l">
              <a:lnSpc>
                <a:spcPct val="115000"/>
              </a:lnSpc>
              <a:spcBef>
                <a:spcPts val="1000"/>
              </a:spcBef>
              <a:spcAft>
                <a:spcPts val="1000"/>
              </a:spcAft>
              <a:buSzPct val="100000"/>
              <a:buFont typeface="Ubuntu"/>
              <a:buChar char="●"/>
            </a:pPr>
            <a:r>
              <a:rPr lang="en" sz="1700">
                <a:latin typeface="Ubuntu"/>
                <a:ea typeface="Ubuntu"/>
                <a:cs typeface="Ubuntu"/>
                <a:sym typeface="Ubuntu"/>
              </a:rPr>
              <a:t>Construction Manager - 4 of 8 Black-owned solicited. 1 of 4 bid.  Required robust subcontractor solicitation policy. Whiting-Turner, the firm we will vote on tonight has 3 of 4 Black leads on the project and strong subcontractor recruitment and DEI policies. </a:t>
            </a:r>
            <a:endParaRPr sz="2400">
              <a:latin typeface="Ubuntu"/>
              <a:ea typeface="Ubuntu"/>
              <a:cs typeface="Ubuntu"/>
              <a:sym typeface="Ubuntu"/>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8"/>
          <p:cNvSpPr txBox="1"/>
          <p:nvPr>
            <p:ph type="title"/>
          </p:nvPr>
        </p:nvSpPr>
        <p:spPr>
          <a:xfrm>
            <a:off x="311700" y="422025"/>
            <a:ext cx="8520600" cy="71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Ideas for Photo Shoot 11/20</a:t>
            </a:r>
            <a:endParaRPr/>
          </a:p>
        </p:txBody>
      </p:sp>
      <p:sp>
        <p:nvSpPr>
          <p:cNvPr id="104" name="Google Shape;104;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9"/>
          <p:cNvSpPr txBox="1"/>
          <p:nvPr>
            <p:ph type="title"/>
          </p:nvPr>
        </p:nvSpPr>
        <p:spPr>
          <a:xfrm>
            <a:off x="311700" y="422025"/>
            <a:ext cx="8520600" cy="71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Ideas for Short-term Funding</a:t>
            </a:r>
            <a:endParaRPr/>
          </a:p>
        </p:txBody>
      </p:sp>
      <p:sp>
        <p:nvSpPr>
          <p:cNvPr id="110" name="Google Shape;110;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a:t>Leveraging Board connections (Sandy Spring Holiday Party)</a:t>
            </a:r>
            <a:endParaRPr/>
          </a:p>
          <a:p>
            <a:pPr indent="0" lvl="0" marL="0" rtl="0" algn="l">
              <a:spcBef>
                <a:spcPts val="1200"/>
              </a:spcBef>
              <a:spcAft>
                <a:spcPts val="0"/>
              </a:spcAft>
              <a:buNone/>
            </a:pPr>
            <a:r>
              <a:rPr lang="en"/>
              <a:t>Latch onto other parties</a:t>
            </a:r>
            <a:endParaRPr/>
          </a:p>
          <a:p>
            <a:pPr indent="0" lvl="0" marL="0" rtl="0" algn="l">
              <a:spcBef>
                <a:spcPts val="1200"/>
              </a:spcBef>
              <a:spcAft>
                <a:spcPts val="0"/>
              </a:spcAft>
              <a:buNone/>
            </a:pPr>
            <a:r>
              <a:rPr lang="en"/>
              <a:t>Comptroller’s Office has a holiday giving initiative through HR departments (and other state agencies do as well)</a:t>
            </a:r>
            <a:endParaRPr/>
          </a:p>
          <a:p>
            <a:pPr indent="0" lvl="0" marL="0" rtl="0" algn="l">
              <a:spcBef>
                <a:spcPts val="1200"/>
              </a:spcBef>
              <a:spcAft>
                <a:spcPts val="0"/>
              </a:spcAft>
              <a:buNone/>
            </a:pPr>
            <a:r>
              <a:rPr lang="en"/>
              <a:t>	(Dr. Kay - Darius will reach out to her, Martha will connect with Brooke and HR)</a:t>
            </a:r>
            <a:endParaRPr/>
          </a:p>
          <a:p>
            <a:pPr indent="0" lvl="0" marL="0" rtl="0" algn="l">
              <a:spcBef>
                <a:spcPts val="1200"/>
              </a:spcBef>
              <a:spcAft>
                <a:spcPts val="0"/>
              </a:spcAft>
              <a:buNone/>
            </a:pPr>
            <a:r>
              <a:rPr lang="en"/>
              <a:t>Holiday mail appeal - Board </a:t>
            </a:r>
            <a:r>
              <a:rPr lang="en"/>
              <a:t>members</a:t>
            </a:r>
            <a:r>
              <a:rPr lang="en"/>
              <a:t> send to their friends (everyone contributes 10-20 people) (Maybe we have a letter writing time at the next board meeting - or thank you notes if we have already received donations) - also ask them to become ambassador/advocate to ask other to give.  Follow up with a phone call.</a:t>
            </a:r>
            <a:endParaRPr/>
          </a:p>
          <a:p>
            <a:pPr indent="0" lvl="0" marL="0" rtl="0" algn="l">
              <a:spcBef>
                <a:spcPts val="1200"/>
              </a:spcBef>
              <a:spcAft>
                <a:spcPts val="0"/>
              </a:spcAft>
              <a:buNone/>
            </a:pPr>
            <a:r>
              <a:rPr lang="en"/>
              <a:t>Establish “Friends of New Village Academy” group</a:t>
            </a:r>
            <a:endParaRPr/>
          </a:p>
          <a:p>
            <a:pPr indent="0" lvl="0" marL="0" rtl="0" algn="l">
              <a:spcBef>
                <a:spcPts val="1200"/>
              </a:spcBef>
              <a:spcAft>
                <a:spcPts val="12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0"/>
          <p:cNvSpPr txBox="1"/>
          <p:nvPr>
            <p:ph type="title"/>
          </p:nvPr>
        </p:nvSpPr>
        <p:spPr>
          <a:xfrm>
            <a:off x="311700" y="422025"/>
            <a:ext cx="8520600" cy="71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Ideas for Open Houses</a:t>
            </a:r>
            <a:endParaRPr/>
          </a:p>
        </p:txBody>
      </p:sp>
      <p:sp>
        <p:nvSpPr>
          <p:cNvPr id="116" name="Google Shape;116;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1"/>
          <p:cNvSpPr txBox="1"/>
          <p:nvPr>
            <p:ph type="title"/>
          </p:nvPr>
        </p:nvSpPr>
        <p:spPr>
          <a:xfrm>
            <a:off x="311700" y="422025"/>
            <a:ext cx="5087700" cy="718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Board Meeting Calendar</a:t>
            </a:r>
            <a:endParaRPr/>
          </a:p>
        </p:txBody>
      </p:sp>
      <p:sp>
        <p:nvSpPr>
          <p:cNvPr id="122" name="Google Shape;122;p21"/>
          <p:cNvSpPr txBox="1"/>
          <p:nvPr>
            <p:ph idx="1" type="body"/>
          </p:nvPr>
        </p:nvSpPr>
        <p:spPr>
          <a:xfrm>
            <a:off x="311700" y="1152475"/>
            <a:ext cx="8520600" cy="38205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1100"/>
              <a:buFont typeface="Arial"/>
              <a:buNone/>
            </a:pPr>
            <a:r>
              <a:rPr b="1" lang="en" sz="1400">
                <a:latin typeface="Arial"/>
                <a:ea typeface="Arial"/>
                <a:cs typeface="Arial"/>
                <a:sym typeface="Arial"/>
              </a:rPr>
              <a:t>Monthly Board Meetings</a:t>
            </a:r>
            <a:endParaRPr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i="1" lang="en" sz="1400">
                <a:solidFill>
                  <a:srgbClr val="0000FF"/>
                </a:solidFill>
                <a:latin typeface="Arial"/>
                <a:ea typeface="Arial"/>
                <a:cs typeface="Arial"/>
                <a:sym typeface="Arial"/>
              </a:rPr>
              <a:t>First Thursdays</a:t>
            </a:r>
            <a:r>
              <a:rPr lang="en" sz="1400">
                <a:latin typeface="Arial"/>
                <a:ea typeface="Arial"/>
                <a:cs typeface="Arial"/>
                <a:sym typeface="Arial"/>
              </a:rPr>
              <a:t> </a:t>
            </a:r>
            <a:r>
              <a:rPr lang="en" sz="1400">
                <a:solidFill>
                  <a:srgbClr val="0000FF"/>
                </a:solidFill>
                <a:latin typeface="Arial"/>
                <a:ea typeface="Arial"/>
                <a:cs typeface="Arial"/>
                <a:sym typeface="Arial"/>
              </a:rPr>
              <a:t>of each month, 5:00-7:00 pm</a:t>
            </a:r>
            <a:r>
              <a:rPr lang="en" sz="1400">
                <a:latin typeface="Arial"/>
                <a:ea typeface="Arial"/>
                <a:cs typeface="Arial"/>
                <a:sym typeface="Arial"/>
              </a:rPr>
              <a:t> (beginning October 2023, after Board Retreat)</a:t>
            </a:r>
            <a:endParaRPr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lang="en" sz="1400">
                <a:solidFill>
                  <a:srgbClr val="0000FF"/>
                </a:solidFill>
                <a:latin typeface="Arial"/>
                <a:ea typeface="Arial"/>
                <a:cs typeface="Arial"/>
                <a:sym typeface="Arial"/>
              </a:rPr>
              <a:t>Quarterly In-Person Meetings</a:t>
            </a:r>
            <a:r>
              <a:rPr lang="en" sz="1400">
                <a:latin typeface="Arial"/>
                <a:ea typeface="Arial"/>
                <a:cs typeface="Arial"/>
                <a:sym typeface="Arial"/>
              </a:rPr>
              <a:t> at Discoveries Library</a:t>
            </a:r>
            <a:r>
              <a:rPr lang="en" sz="1350">
                <a:solidFill>
                  <a:srgbClr val="202124"/>
                </a:solidFill>
                <a:highlight>
                  <a:srgbClr val="FFFFFF"/>
                </a:highlight>
                <a:latin typeface="Roboto"/>
                <a:ea typeface="Roboto"/>
                <a:cs typeface="Roboto"/>
                <a:sym typeface="Roboto"/>
              </a:rPr>
              <a:t> </a:t>
            </a:r>
            <a:endParaRPr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t/>
            </a:r>
            <a:endParaRPr b="1"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b="1" lang="en" sz="1400">
                <a:latin typeface="Arial"/>
                <a:ea typeface="Arial"/>
                <a:cs typeface="Arial"/>
                <a:sym typeface="Arial"/>
              </a:rPr>
              <a:t>Committees - </a:t>
            </a:r>
            <a:endParaRPr b="1"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b="1" lang="en" sz="1400">
                <a:solidFill>
                  <a:srgbClr val="FF0000"/>
                </a:solidFill>
                <a:latin typeface="Arial"/>
                <a:ea typeface="Arial"/>
                <a:cs typeface="Arial"/>
                <a:sym typeface="Arial"/>
              </a:rPr>
              <a:t>Tentative times</a:t>
            </a:r>
            <a:r>
              <a:rPr b="1" lang="en" sz="1400">
                <a:latin typeface="Arial"/>
                <a:ea typeface="Arial"/>
                <a:cs typeface="Arial"/>
                <a:sym typeface="Arial"/>
              </a:rPr>
              <a:t> until committees are established and agree on their best meeting time</a:t>
            </a:r>
            <a:endParaRPr b="1"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t/>
            </a:r>
            <a:endParaRPr i="1"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i="1" lang="en" sz="1400">
                <a:latin typeface="Arial"/>
                <a:ea typeface="Arial"/>
                <a:cs typeface="Arial"/>
                <a:sym typeface="Arial"/>
              </a:rPr>
              <a:t>Executive Governance</a:t>
            </a:r>
            <a:r>
              <a:rPr lang="en" sz="1400">
                <a:latin typeface="Arial"/>
                <a:ea typeface="Arial"/>
                <a:cs typeface="Arial"/>
                <a:sym typeface="Arial"/>
              </a:rPr>
              <a:t> - </a:t>
            </a:r>
            <a:r>
              <a:rPr i="1" lang="en" sz="1400">
                <a:solidFill>
                  <a:srgbClr val="0000FF"/>
                </a:solidFill>
                <a:latin typeface="Arial"/>
                <a:ea typeface="Arial"/>
                <a:cs typeface="Arial"/>
                <a:sym typeface="Arial"/>
              </a:rPr>
              <a:t>Fourth Thursday, 5-7 pm</a:t>
            </a:r>
            <a:endParaRPr i="1" sz="1400">
              <a:solidFill>
                <a:srgbClr val="0000FF"/>
              </a:solidFill>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t/>
            </a:r>
            <a:endParaRPr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i="1" lang="en" sz="1400">
                <a:latin typeface="Arial"/>
                <a:ea typeface="Arial"/>
                <a:cs typeface="Arial"/>
                <a:sym typeface="Arial"/>
              </a:rPr>
              <a:t>Marketing and Community Engagement Committee</a:t>
            </a:r>
            <a:r>
              <a:rPr lang="en" sz="1400">
                <a:latin typeface="Arial"/>
                <a:ea typeface="Arial"/>
                <a:cs typeface="Arial"/>
                <a:sym typeface="Arial"/>
              </a:rPr>
              <a:t> -  </a:t>
            </a:r>
            <a:r>
              <a:rPr i="1" lang="en" sz="1400">
                <a:solidFill>
                  <a:srgbClr val="0000FF"/>
                </a:solidFill>
                <a:latin typeface="Arial"/>
                <a:ea typeface="Arial"/>
                <a:cs typeface="Arial"/>
                <a:sym typeface="Arial"/>
              </a:rPr>
              <a:t>Second Tuesdays, 5-7 pm</a:t>
            </a:r>
            <a:endParaRPr i="1" sz="1400">
              <a:solidFill>
                <a:srgbClr val="0000FF"/>
              </a:solidFill>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t/>
            </a:r>
            <a:endParaRPr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i="1" lang="en" sz="1400">
                <a:latin typeface="Arial"/>
                <a:ea typeface="Arial"/>
                <a:cs typeface="Arial"/>
                <a:sym typeface="Arial"/>
              </a:rPr>
              <a:t>Development Committee</a:t>
            </a:r>
            <a:r>
              <a:rPr lang="en" sz="1400">
                <a:latin typeface="Arial"/>
                <a:ea typeface="Arial"/>
                <a:cs typeface="Arial"/>
                <a:sym typeface="Arial"/>
              </a:rPr>
              <a:t> - </a:t>
            </a:r>
            <a:r>
              <a:rPr i="1" lang="en" sz="1400">
                <a:solidFill>
                  <a:srgbClr val="0000FF"/>
                </a:solidFill>
                <a:latin typeface="Arial"/>
                <a:ea typeface="Arial"/>
                <a:cs typeface="Arial"/>
                <a:sym typeface="Arial"/>
              </a:rPr>
              <a:t>Second Thursdays, 5-7 pm</a:t>
            </a:r>
            <a:endParaRPr i="1" sz="1400">
              <a:solidFill>
                <a:srgbClr val="0000FF"/>
              </a:solidFill>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t/>
            </a:r>
            <a:endParaRPr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i="1" lang="en" sz="1400">
                <a:latin typeface="Arial"/>
                <a:ea typeface="Arial"/>
                <a:cs typeface="Arial"/>
                <a:sym typeface="Arial"/>
              </a:rPr>
              <a:t>Budget and Finance Committee</a:t>
            </a:r>
            <a:r>
              <a:rPr lang="en" sz="1400">
                <a:latin typeface="Arial"/>
                <a:ea typeface="Arial"/>
                <a:cs typeface="Arial"/>
                <a:sym typeface="Arial"/>
              </a:rPr>
              <a:t> - </a:t>
            </a:r>
            <a:r>
              <a:rPr i="1" lang="en" sz="1400">
                <a:solidFill>
                  <a:srgbClr val="0000FF"/>
                </a:solidFill>
                <a:latin typeface="Arial"/>
                <a:ea typeface="Arial"/>
                <a:cs typeface="Arial"/>
                <a:sym typeface="Arial"/>
              </a:rPr>
              <a:t>Fourth Tuesdays, 3-5:00 pm</a:t>
            </a:r>
            <a:endParaRPr sz="1400">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rPr i="1" lang="en" sz="1400">
                <a:latin typeface="Arial"/>
                <a:ea typeface="Arial"/>
                <a:cs typeface="Arial"/>
                <a:sym typeface="Arial"/>
              </a:rPr>
              <a:t>Facility Design and Construction Committee</a:t>
            </a:r>
            <a:r>
              <a:rPr lang="en" sz="1400">
                <a:latin typeface="Arial"/>
                <a:ea typeface="Arial"/>
                <a:cs typeface="Arial"/>
                <a:sym typeface="Arial"/>
              </a:rPr>
              <a:t>  - </a:t>
            </a:r>
            <a:r>
              <a:rPr i="1" lang="en" sz="1400">
                <a:solidFill>
                  <a:srgbClr val="0000FF"/>
                </a:solidFill>
                <a:latin typeface="Arial"/>
                <a:ea typeface="Arial"/>
                <a:cs typeface="Arial"/>
                <a:sym typeface="Arial"/>
              </a:rPr>
              <a:t>Fourth Tuesdays, 4:00-6:00 pm (overlapping with budget committee)</a:t>
            </a:r>
            <a:endParaRPr i="1" sz="1400">
              <a:solidFill>
                <a:srgbClr val="0000FF"/>
              </a:solidFill>
              <a:latin typeface="Arial"/>
              <a:ea typeface="Arial"/>
              <a:cs typeface="Arial"/>
              <a:sym typeface="Arial"/>
            </a:endParaRPr>
          </a:p>
          <a:p>
            <a:pPr indent="0" lvl="0" marL="0" rtl="0" algn="l">
              <a:lnSpc>
                <a:spcPct val="95000"/>
              </a:lnSpc>
              <a:spcBef>
                <a:spcPts val="0"/>
              </a:spcBef>
              <a:spcAft>
                <a:spcPts val="0"/>
              </a:spcAft>
              <a:buClr>
                <a:schemeClr val="dk1"/>
              </a:buClr>
              <a:buSzPts val="1100"/>
              <a:buFont typeface="Arial"/>
              <a:buNone/>
            </a:pPr>
            <a:r>
              <a:t/>
            </a:r>
            <a:endParaRPr sz="1400">
              <a:latin typeface="Arial"/>
              <a:ea typeface="Arial"/>
              <a:cs typeface="Arial"/>
              <a:sym typeface="Arial"/>
            </a:endParaRPr>
          </a:p>
          <a:p>
            <a:pPr indent="0" lvl="0" marL="0" rtl="0" algn="l">
              <a:lnSpc>
                <a:spcPct val="95000"/>
              </a:lnSpc>
              <a:spcBef>
                <a:spcPts val="0"/>
              </a:spcBef>
              <a:spcAft>
                <a:spcPts val="0"/>
              </a:spcAft>
              <a:buNone/>
            </a:pPr>
            <a:r>
              <a:rPr i="1" lang="en" sz="1400">
                <a:latin typeface="Arial"/>
                <a:ea typeface="Arial"/>
                <a:cs typeface="Arial"/>
                <a:sym typeface="Arial"/>
              </a:rPr>
              <a:t>Education/School Performance Committee</a:t>
            </a:r>
            <a:r>
              <a:rPr lang="en" sz="1400">
                <a:latin typeface="Arial"/>
                <a:ea typeface="Arial"/>
                <a:cs typeface="Arial"/>
                <a:sym typeface="Arial"/>
              </a:rPr>
              <a:t> - </a:t>
            </a:r>
            <a:r>
              <a:rPr i="1" lang="en" sz="1400">
                <a:solidFill>
                  <a:srgbClr val="0000FF"/>
                </a:solidFill>
                <a:latin typeface="Arial"/>
                <a:ea typeface="Arial"/>
                <a:cs typeface="Arial"/>
                <a:sym typeface="Arial"/>
              </a:rPr>
              <a:t>First Tuesdays 5-7 pm </a:t>
            </a:r>
            <a:endParaRPr sz="2100"/>
          </a:p>
        </p:txBody>
      </p:sp>
      <p:sp>
        <p:nvSpPr>
          <p:cNvPr id="123" name="Google Shape;123;p21"/>
          <p:cNvSpPr/>
          <p:nvPr/>
        </p:nvSpPr>
        <p:spPr>
          <a:xfrm>
            <a:off x="6959575" y="2462700"/>
            <a:ext cx="2059800" cy="486900"/>
          </a:xfrm>
          <a:prstGeom prst="wedgeRoundRectCallout">
            <a:avLst>
              <a:gd fmla="val -172488" name="adj1"/>
              <a:gd fmla="val 19958" name="adj2"/>
              <a:gd fmla="val 0" name="adj3"/>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latin typeface="Yanone Kaffeesatz"/>
                <a:ea typeface="Yanone Kaffeesatz"/>
                <a:cs typeface="Yanone Kaffeesatz"/>
                <a:sym typeface="Yanone Kaffeesatz"/>
              </a:rPr>
              <a:t>Change to 3rd Thursday?</a:t>
            </a:r>
            <a:endParaRPr b="1" sz="1700">
              <a:latin typeface="Yanone Kaffeesatz"/>
              <a:ea typeface="Yanone Kaffeesatz"/>
              <a:cs typeface="Yanone Kaffeesatz"/>
              <a:sym typeface="Yanone Kaffeesatz"/>
            </a:endParaRPr>
          </a:p>
        </p:txBody>
      </p:sp>
      <p:sp>
        <p:nvSpPr>
          <p:cNvPr id="124" name="Google Shape;124;p21"/>
          <p:cNvSpPr/>
          <p:nvPr/>
        </p:nvSpPr>
        <p:spPr>
          <a:xfrm>
            <a:off x="7044750" y="3461500"/>
            <a:ext cx="1974600" cy="329100"/>
          </a:xfrm>
          <a:prstGeom prst="wedgeRoundRectCallout">
            <a:avLst>
              <a:gd fmla="val -62956" name="adj1"/>
              <a:gd fmla="val -116667" name="adj2"/>
              <a:gd fmla="val 0" name="adj3"/>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Yanone Kaffeesatz"/>
                <a:ea typeface="Yanone Kaffeesatz"/>
                <a:cs typeface="Yanone Kaffeesatz"/>
                <a:sym typeface="Yanone Kaffeesatz"/>
              </a:rPr>
              <a:t>Change to 2nd Monday?</a:t>
            </a:r>
            <a:endParaRPr b="1" sz="1800">
              <a:latin typeface="Yanone Kaffeesatz"/>
              <a:ea typeface="Yanone Kaffeesatz"/>
              <a:cs typeface="Yanone Kaffeesatz"/>
              <a:sym typeface="Yanone Kaffeesatz"/>
            </a:endParaRPr>
          </a:p>
        </p:txBody>
      </p:sp>
      <p:sp>
        <p:nvSpPr>
          <p:cNvPr id="125" name="Google Shape;125;p21"/>
          <p:cNvSpPr/>
          <p:nvPr/>
        </p:nvSpPr>
        <p:spPr>
          <a:xfrm>
            <a:off x="4980900" y="1742958"/>
            <a:ext cx="3851400" cy="436200"/>
          </a:xfrm>
          <a:prstGeom prst="wedgeRoundRectCallout">
            <a:avLst>
              <a:gd fmla="val -66349" name="adj1"/>
              <a:gd fmla="val -19270" name="adj2"/>
              <a:gd fmla="val 0" name="adj3"/>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900">
                <a:latin typeface="Yanone Kaffeesatz"/>
                <a:ea typeface="Yanone Kaffeesatz"/>
                <a:cs typeface="Yanone Kaffeesatz"/>
                <a:sym typeface="Yanone Kaffeesatz"/>
              </a:rPr>
              <a:t>DECEMBER MEETING IN PERSON? </a:t>
            </a:r>
            <a:endParaRPr b="1" sz="1900">
              <a:latin typeface="Yanone Kaffeesatz"/>
              <a:ea typeface="Yanone Kaffeesatz"/>
              <a:cs typeface="Yanone Kaffeesatz"/>
              <a:sym typeface="Yanone Kaffeesatz"/>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NVA Geometric">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